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0">
          <p15:clr>
            <a:srgbClr val="A4A3A4"/>
          </p15:clr>
        </p15:guide>
        <p15:guide id="2" pos="3840">
          <p15:clr>
            <a:srgbClr val="A4A3A4"/>
          </p15:clr>
        </p15:guide>
      </p15:sldGuideLst>
    </p:ext>
    <p:ext uri="http://customooxmlschemas.google.com/">
      <go:slidesCustomData xmlns:go="http://customooxmlschemas.google.com/" r:id="rId35" roundtripDataSignature="AMtx7mhkeNrjr+Gb16ORBMZRfPsT8p2Q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5BEEA0-C0DE-45C6-8D87-C073C1061FCB}">
  <a:tblStyle styleId="{5E5BEEA0-C0DE-45C6-8D87-C073C1061FCB}"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EFDFC"/>
          </a:solidFill>
        </a:fill>
      </a:tcStyle>
    </a:wholeTbl>
    <a:band1H>
      <a:tcTxStyle/>
      <a:tcStyle>
        <a:fill>
          <a:solidFill>
            <a:srgbClr val="FDFBF9"/>
          </a:solidFill>
        </a:fill>
      </a:tcStyle>
    </a:band1H>
    <a:band2H>
      <a:tcTxStyle/>
    </a:band2H>
    <a:band1V>
      <a:tcTxStyle/>
      <a:tcStyle>
        <a:fill>
          <a:solidFill>
            <a:srgbClr val="FDFBF9"/>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customschemas.google.com/relationships/presentationmetadata" Target="meta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053-449F-8EEE-DAFE02C9D55A}"/>
              </c:ext>
            </c:extLst>
          </c:dPt>
          <c:dPt>
            <c:idx val="1"/>
            <c:bubble3D val="0"/>
            <c:spPr>
              <a:solidFill>
                <a:schemeClr val="accent1"/>
              </a:solidFill>
              <a:ln w="19050">
                <a:noFill/>
              </a:ln>
              <a:effectLst/>
            </c:spPr>
            <c:extLst>
              <c:ext xmlns:c16="http://schemas.microsoft.com/office/drawing/2014/chart" uri="{C3380CC4-5D6E-409C-BE32-E72D297353CC}">
                <c16:uniqueId val="{00000003-D053-449F-8EEE-DAFE02C9D55A}"/>
              </c:ext>
            </c:extLst>
          </c:dPt>
          <c:dPt>
            <c:idx val="2"/>
            <c:bubble3D val="0"/>
            <c:spPr>
              <a:solidFill>
                <a:schemeClr val="accent1">
                  <a:lumMod val="75000"/>
                </a:schemeClr>
              </a:solidFill>
              <a:ln w="19050">
                <a:noFill/>
              </a:ln>
              <a:effectLst/>
            </c:spPr>
            <c:extLst>
              <c:ext xmlns:c16="http://schemas.microsoft.com/office/drawing/2014/chart" uri="{C3380CC4-5D6E-409C-BE32-E72D297353CC}">
                <c16:uniqueId val="{00000005-D053-449F-8EEE-DAFE02C9D55A}"/>
              </c:ext>
            </c:extLst>
          </c:dPt>
          <c:dPt>
            <c:idx val="3"/>
            <c:bubble3D val="0"/>
            <c:spPr>
              <a:solidFill>
                <a:schemeClr val="accent1"/>
              </a:solidFill>
              <a:ln w="19050">
                <a:noFill/>
              </a:ln>
              <a:effectLst/>
            </c:spPr>
            <c:extLst>
              <c:ext xmlns:c16="http://schemas.microsoft.com/office/drawing/2014/chart" uri="{C3380CC4-5D6E-409C-BE32-E72D297353CC}">
                <c16:uniqueId val="{00000007-D053-449F-8EEE-DAFE02C9D55A}"/>
              </c:ext>
            </c:extLst>
          </c:dPt>
          <c:cat>
            <c:strRef>
              <c:f>Sheet1!$A$2:$A$5</c:f>
              <c:strCache>
                <c:ptCount val="4"/>
                <c:pt idx="0">
                  <c:v>Part 1</c:v>
                </c:pt>
                <c:pt idx="1">
                  <c:v>Part 2</c:v>
                </c:pt>
                <c:pt idx="2">
                  <c:v>Part 3</c:v>
                </c:pt>
                <c:pt idx="3">
                  <c:v>Part 4</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D053-449F-8EEE-DAFE02C9D55A}"/>
            </c:ext>
          </c:extLst>
        </c:ser>
        <c:dLbls>
          <c:showLegendKey val="0"/>
          <c:showVal val="0"/>
          <c:showCatName val="0"/>
          <c:showSerName val="0"/>
          <c:showPercent val="0"/>
          <c:showBubbleSize val="0"/>
          <c:showLeaderLines val="0"/>
        </c:dLbls>
        <c:firstSliceAng val="16"/>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68FD-4EB0-96B7-77E7434B1C75}"/>
              </c:ext>
            </c:extLst>
          </c:dPt>
          <c:dPt>
            <c:idx val="1"/>
            <c:bubble3D val="0"/>
            <c:spPr>
              <a:solidFill>
                <a:schemeClr val="accent1"/>
              </a:solidFill>
              <a:ln w="19050">
                <a:noFill/>
              </a:ln>
              <a:effectLst/>
            </c:spPr>
            <c:extLst>
              <c:ext xmlns:c16="http://schemas.microsoft.com/office/drawing/2014/chart" uri="{C3380CC4-5D6E-409C-BE32-E72D297353CC}">
                <c16:uniqueId val="{00000003-68FD-4EB0-96B7-77E7434B1C75}"/>
              </c:ext>
            </c:extLst>
          </c:dPt>
          <c:dPt>
            <c:idx val="2"/>
            <c:bubble3D val="0"/>
            <c:spPr>
              <a:solidFill>
                <a:schemeClr val="accent1"/>
              </a:solidFill>
              <a:ln w="19050">
                <a:noFill/>
              </a:ln>
              <a:effectLst/>
            </c:spPr>
            <c:extLst>
              <c:ext xmlns:c16="http://schemas.microsoft.com/office/drawing/2014/chart" uri="{C3380CC4-5D6E-409C-BE32-E72D297353CC}">
                <c16:uniqueId val="{00000005-68FD-4EB0-96B7-77E7434B1C75}"/>
              </c:ext>
            </c:extLst>
          </c:dPt>
          <c:dPt>
            <c:idx val="3"/>
            <c:bubble3D val="0"/>
            <c:spPr>
              <a:solidFill>
                <a:schemeClr val="accent1">
                  <a:lumMod val="75000"/>
                </a:schemeClr>
              </a:solidFill>
              <a:ln w="19050">
                <a:noFill/>
              </a:ln>
              <a:effectLst/>
            </c:spPr>
            <c:extLst>
              <c:ext xmlns:c16="http://schemas.microsoft.com/office/drawing/2014/chart" uri="{C3380CC4-5D6E-409C-BE32-E72D297353CC}">
                <c16:uniqueId val="{00000007-68FD-4EB0-96B7-77E7434B1C75}"/>
              </c:ext>
            </c:extLst>
          </c:dPt>
          <c:cat>
            <c:strRef>
              <c:f>Sheet1!$A$2:$A$5</c:f>
              <c:strCache>
                <c:ptCount val="4"/>
                <c:pt idx="0">
                  <c:v>Part 1</c:v>
                </c:pt>
                <c:pt idx="1">
                  <c:v>Part 2</c:v>
                </c:pt>
                <c:pt idx="2">
                  <c:v>Part 3</c:v>
                </c:pt>
                <c:pt idx="3">
                  <c:v>Part 4</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68FD-4EB0-96B7-77E7434B1C75}"/>
            </c:ext>
          </c:extLst>
        </c:ser>
        <c:dLbls>
          <c:showLegendKey val="0"/>
          <c:showVal val="0"/>
          <c:showCatName val="0"/>
          <c:showSerName val="0"/>
          <c:showPercent val="0"/>
          <c:showBubbleSize val="0"/>
          <c:showLeaderLines val="0"/>
        </c:dLbls>
        <c:firstSliceAng val="16"/>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lumMod val="75000"/>
                </a:schemeClr>
              </a:solidFill>
              <a:ln w="19050">
                <a:noFill/>
              </a:ln>
              <a:effectLst/>
            </c:spPr>
            <c:extLst>
              <c:ext xmlns:c16="http://schemas.microsoft.com/office/drawing/2014/chart" uri="{C3380CC4-5D6E-409C-BE32-E72D297353CC}">
                <c16:uniqueId val="{00000001-F8DE-4407-9084-86239413ECEC}"/>
              </c:ext>
            </c:extLst>
          </c:dPt>
          <c:dPt>
            <c:idx val="1"/>
            <c:bubble3D val="0"/>
            <c:spPr>
              <a:solidFill>
                <a:schemeClr val="accent1"/>
              </a:solidFill>
              <a:ln w="19050">
                <a:noFill/>
              </a:ln>
              <a:effectLst/>
            </c:spPr>
            <c:extLst>
              <c:ext xmlns:c16="http://schemas.microsoft.com/office/drawing/2014/chart" uri="{C3380CC4-5D6E-409C-BE32-E72D297353CC}">
                <c16:uniqueId val="{00000003-F8DE-4407-9084-86239413ECEC}"/>
              </c:ext>
            </c:extLst>
          </c:dPt>
          <c:dPt>
            <c:idx val="2"/>
            <c:bubble3D val="0"/>
            <c:spPr>
              <a:solidFill>
                <a:schemeClr val="accent1"/>
              </a:solidFill>
              <a:ln w="19050">
                <a:noFill/>
              </a:ln>
              <a:effectLst/>
            </c:spPr>
            <c:extLst>
              <c:ext xmlns:c16="http://schemas.microsoft.com/office/drawing/2014/chart" uri="{C3380CC4-5D6E-409C-BE32-E72D297353CC}">
                <c16:uniqueId val="{00000005-F8DE-4407-9084-86239413ECEC}"/>
              </c:ext>
            </c:extLst>
          </c:dPt>
          <c:dPt>
            <c:idx val="3"/>
            <c:bubble3D val="0"/>
            <c:spPr>
              <a:solidFill>
                <a:schemeClr val="accent1"/>
              </a:solidFill>
              <a:ln w="19050">
                <a:noFill/>
              </a:ln>
              <a:effectLst/>
            </c:spPr>
            <c:extLst>
              <c:ext xmlns:c16="http://schemas.microsoft.com/office/drawing/2014/chart" uri="{C3380CC4-5D6E-409C-BE32-E72D297353CC}">
                <c16:uniqueId val="{00000007-F8DE-4407-9084-86239413ECEC}"/>
              </c:ext>
            </c:extLst>
          </c:dPt>
          <c:cat>
            <c:strRef>
              <c:f>Sheet1!$A$2:$A$5</c:f>
              <c:strCache>
                <c:ptCount val="4"/>
                <c:pt idx="0">
                  <c:v>Part 1</c:v>
                </c:pt>
                <c:pt idx="1">
                  <c:v>Part 2</c:v>
                </c:pt>
                <c:pt idx="2">
                  <c:v>Part 3</c:v>
                </c:pt>
                <c:pt idx="3">
                  <c:v>Part 4</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F8DE-4407-9084-86239413ECEC}"/>
            </c:ext>
          </c:extLst>
        </c:ser>
        <c:dLbls>
          <c:showLegendKey val="0"/>
          <c:showVal val="0"/>
          <c:showCatName val="0"/>
          <c:showSerName val="0"/>
          <c:showPercent val="0"/>
          <c:showBubbleSize val="0"/>
          <c:showLeaderLines val="0"/>
        </c:dLbls>
        <c:firstSliceAng val="16"/>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D2F-44F6-B0B4-AE7D2AD35A4D}"/>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7D2F-44F6-B0B4-AE7D2AD35A4D}"/>
              </c:ext>
            </c:extLst>
          </c:dPt>
          <c:dPt>
            <c:idx val="2"/>
            <c:bubble3D val="0"/>
            <c:spPr>
              <a:solidFill>
                <a:schemeClr val="accent1"/>
              </a:solidFill>
              <a:ln w="19050">
                <a:noFill/>
              </a:ln>
              <a:effectLst/>
            </c:spPr>
            <c:extLst>
              <c:ext xmlns:c16="http://schemas.microsoft.com/office/drawing/2014/chart" uri="{C3380CC4-5D6E-409C-BE32-E72D297353CC}">
                <c16:uniqueId val="{00000005-7D2F-44F6-B0B4-AE7D2AD35A4D}"/>
              </c:ext>
            </c:extLst>
          </c:dPt>
          <c:dPt>
            <c:idx val="3"/>
            <c:bubble3D val="0"/>
            <c:spPr>
              <a:solidFill>
                <a:schemeClr val="accent1"/>
              </a:solidFill>
              <a:ln w="19050">
                <a:noFill/>
              </a:ln>
              <a:effectLst/>
            </c:spPr>
            <c:extLst>
              <c:ext xmlns:c16="http://schemas.microsoft.com/office/drawing/2014/chart" uri="{C3380CC4-5D6E-409C-BE32-E72D297353CC}">
                <c16:uniqueId val="{00000007-7D2F-44F6-B0B4-AE7D2AD35A4D}"/>
              </c:ext>
            </c:extLst>
          </c:dPt>
          <c:cat>
            <c:strRef>
              <c:f>Sheet1!$A$2:$A$5</c:f>
              <c:strCache>
                <c:ptCount val="4"/>
                <c:pt idx="0">
                  <c:v>Part 1</c:v>
                </c:pt>
                <c:pt idx="1">
                  <c:v>Part 2</c:v>
                </c:pt>
                <c:pt idx="2">
                  <c:v>Part 3</c:v>
                </c:pt>
                <c:pt idx="3">
                  <c:v>Part 4</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7D2F-44F6-B0B4-AE7D2AD35A4D}"/>
            </c:ext>
          </c:extLst>
        </c:ser>
        <c:dLbls>
          <c:showLegendKey val="0"/>
          <c:showVal val="0"/>
          <c:showCatName val="0"/>
          <c:showSerName val="0"/>
          <c:showPercent val="0"/>
          <c:showBubbleSize val="0"/>
          <c:showLeaderLines val="0"/>
        </c:dLbls>
        <c:firstSliceAng val="16"/>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cat>
            <c:strRef>
              <c:f>Sheet1!$A$2:$A$5</c:f>
              <c:strCache>
                <c:ptCount val="4"/>
                <c:pt idx="0">
                  <c:v>20XX</c:v>
                </c:pt>
                <c:pt idx="1">
                  <c:v>20XX</c:v>
                </c:pt>
                <c:pt idx="2">
                  <c:v>20XX</c:v>
                </c:pt>
                <c:pt idx="3">
                  <c:v>20XX</c:v>
                </c:pt>
              </c:strCache>
            </c:strRef>
          </c:cat>
          <c:val>
            <c:numRef>
              <c:f>Sheet1!$B$2:$B$5</c:f>
              <c:numCache>
                <c:formatCode>[$$-409]#,##0</c:formatCode>
                <c:ptCount val="4"/>
                <c:pt idx="0">
                  <c:v>10000</c:v>
                </c:pt>
                <c:pt idx="1">
                  <c:v>20000</c:v>
                </c:pt>
                <c:pt idx="2">
                  <c:v>30000</c:v>
                </c:pt>
                <c:pt idx="3">
                  <c:v>40000</c:v>
                </c:pt>
              </c:numCache>
            </c:numRef>
          </c:val>
          <c:extLst>
            <c:ext xmlns:c16="http://schemas.microsoft.com/office/drawing/2014/chart" uri="{C3380CC4-5D6E-409C-BE32-E72D297353CC}">
              <c16:uniqueId val="{00000000-0B80-4025-ABCB-85931C353E85}"/>
            </c:ext>
          </c:extLst>
        </c:ser>
        <c:dLbls>
          <c:showLegendKey val="0"/>
          <c:showVal val="0"/>
          <c:showCatName val="0"/>
          <c:showSerName val="0"/>
          <c:showPercent val="0"/>
          <c:showBubbleSize val="0"/>
        </c:dLbls>
        <c:gapWidth val="118"/>
        <c:overlap val="-3"/>
        <c:axId val="694597680"/>
        <c:axId val="694598992"/>
      </c:barChart>
      <c:catAx>
        <c:axId val="69459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4598992"/>
        <c:crosses val="autoZero"/>
        <c:auto val="1"/>
        <c:lblAlgn val="ctr"/>
        <c:lblOffset val="100"/>
        <c:noMultiLvlLbl val="0"/>
      </c:catAx>
      <c:valAx>
        <c:axId val="694598992"/>
        <c:scaling>
          <c:orientation val="minMax"/>
          <c:max val="40000"/>
        </c:scaling>
        <c:delete val="0"/>
        <c:axPos val="l"/>
        <c:majorGridlines>
          <c:spPr>
            <a:ln w="9525" cap="flat" cmpd="sng" algn="ctr">
              <a:solidFill>
                <a:schemeClr val="accent1">
                  <a:lumMod val="7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4597680"/>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053-449F-8EEE-DAFE02C9D55A}"/>
              </c:ext>
            </c:extLst>
          </c:dPt>
          <c:dPt>
            <c:idx val="1"/>
            <c:bubble3D val="0"/>
            <c:spPr>
              <a:solidFill>
                <a:schemeClr val="accent1"/>
              </a:solidFill>
              <a:ln w="19050">
                <a:noFill/>
              </a:ln>
              <a:effectLst/>
            </c:spPr>
            <c:extLst>
              <c:ext xmlns:c16="http://schemas.microsoft.com/office/drawing/2014/chart" uri="{C3380CC4-5D6E-409C-BE32-E72D297353CC}">
                <c16:uniqueId val="{00000003-D053-449F-8EEE-DAFE02C9D55A}"/>
              </c:ext>
            </c:extLst>
          </c:dPt>
          <c:dPt>
            <c:idx val="2"/>
            <c:bubble3D val="0"/>
            <c:spPr>
              <a:solidFill>
                <a:schemeClr val="accent1">
                  <a:lumMod val="75000"/>
                </a:schemeClr>
              </a:solidFill>
              <a:ln w="19050">
                <a:noFill/>
              </a:ln>
              <a:effectLst/>
            </c:spPr>
            <c:extLst>
              <c:ext xmlns:c16="http://schemas.microsoft.com/office/drawing/2014/chart" uri="{C3380CC4-5D6E-409C-BE32-E72D297353CC}">
                <c16:uniqueId val="{00000005-D053-449F-8EEE-DAFE02C9D55A}"/>
              </c:ext>
            </c:extLst>
          </c:dPt>
          <c:dPt>
            <c:idx val="3"/>
            <c:bubble3D val="0"/>
            <c:spPr>
              <a:solidFill>
                <a:schemeClr val="accent1"/>
              </a:solidFill>
              <a:ln w="19050">
                <a:noFill/>
              </a:ln>
              <a:effectLst/>
            </c:spPr>
            <c:extLst>
              <c:ext xmlns:c16="http://schemas.microsoft.com/office/drawing/2014/chart" uri="{C3380CC4-5D6E-409C-BE32-E72D297353CC}">
                <c16:uniqueId val="{00000007-D053-449F-8EEE-DAFE02C9D55A}"/>
              </c:ext>
            </c:extLst>
          </c:dPt>
          <c:cat>
            <c:strRef>
              <c:f>Sheet1!$A$2:$A$5</c:f>
              <c:strCache>
                <c:ptCount val="4"/>
                <c:pt idx="0">
                  <c:v>Part 1</c:v>
                </c:pt>
                <c:pt idx="1">
                  <c:v>Part 2</c:v>
                </c:pt>
                <c:pt idx="2">
                  <c:v>Part 3</c:v>
                </c:pt>
                <c:pt idx="3">
                  <c:v>Part 4</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D053-449F-8EEE-DAFE02C9D55A}"/>
            </c:ext>
          </c:extLst>
        </c:ser>
        <c:dLbls>
          <c:showLegendKey val="0"/>
          <c:showVal val="0"/>
          <c:showCatName val="0"/>
          <c:showSerName val="0"/>
          <c:showPercent val="0"/>
          <c:showBubbleSize val="0"/>
          <c:showLeaderLines val="0"/>
        </c:dLbls>
        <c:firstSliceAng val="16"/>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68FD-4EB0-96B7-77E7434B1C75}"/>
              </c:ext>
            </c:extLst>
          </c:dPt>
          <c:dPt>
            <c:idx val="1"/>
            <c:bubble3D val="0"/>
            <c:spPr>
              <a:solidFill>
                <a:schemeClr val="accent1"/>
              </a:solidFill>
              <a:ln w="19050">
                <a:noFill/>
              </a:ln>
              <a:effectLst/>
            </c:spPr>
            <c:extLst>
              <c:ext xmlns:c16="http://schemas.microsoft.com/office/drawing/2014/chart" uri="{C3380CC4-5D6E-409C-BE32-E72D297353CC}">
                <c16:uniqueId val="{00000003-68FD-4EB0-96B7-77E7434B1C75}"/>
              </c:ext>
            </c:extLst>
          </c:dPt>
          <c:dPt>
            <c:idx val="2"/>
            <c:bubble3D val="0"/>
            <c:spPr>
              <a:solidFill>
                <a:schemeClr val="accent1"/>
              </a:solidFill>
              <a:ln w="19050">
                <a:noFill/>
              </a:ln>
              <a:effectLst/>
            </c:spPr>
            <c:extLst>
              <c:ext xmlns:c16="http://schemas.microsoft.com/office/drawing/2014/chart" uri="{C3380CC4-5D6E-409C-BE32-E72D297353CC}">
                <c16:uniqueId val="{00000005-68FD-4EB0-96B7-77E7434B1C75}"/>
              </c:ext>
            </c:extLst>
          </c:dPt>
          <c:dPt>
            <c:idx val="3"/>
            <c:bubble3D val="0"/>
            <c:spPr>
              <a:solidFill>
                <a:schemeClr val="accent1">
                  <a:lumMod val="75000"/>
                </a:schemeClr>
              </a:solidFill>
              <a:ln w="19050">
                <a:noFill/>
              </a:ln>
              <a:effectLst/>
            </c:spPr>
            <c:extLst>
              <c:ext xmlns:c16="http://schemas.microsoft.com/office/drawing/2014/chart" uri="{C3380CC4-5D6E-409C-BE32-E72D297353CC}">
                <c16:uniqueId val="{00000007-68FD-4EB0-96B7-77E7434B1C75}"/>
              </c:ext>
            </c:extLst>
          </c:dPt>
          <c:cat>
            <c:strRef>
              <c:f>Sheet1!$A$2:$A$5</c:f>
              <c:strCache>
                <c:ptCount val="4"/>
                <c:pt idx="0">
                  <c:v>Part 1</c:v>
                </c:pt>
                <c:pt idx="1">
                  <c:v>Part 2</c:v>
                </c:pt>
                <c:pt idx="2">
                  <c:v>Part 3</c:v>
                </c:pt>
                <c:pt idx="3">
                  <c:v>Part 4</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68FD-4EB0-96B7-77E7434B1C75}"/>
            </c:ext>
          </c:extLst>
        </c:ser>
        <c:dLbls>
          <c:showLegendKey val="0"/>
          <c:showVal val="0"/>
          <c:showCatName val="0"/>
          <c:showSerName val="0"/>
          <c:showPercent val="0"/>
          <c:showBubbleSize val="0"/>
          <c:showLeaderLines val="0"/>
        </c:dLbls>
        <c:firstSliceAng val="16"/>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lumMod val="75000"/>
                </a:schemeClr>
              </a:solidFill>
              <a:ln w="19050">
                <a:noFill/>
              </a:ln>
              <a:effectLst/>
            </c:spPr>
            <c:extLst>
              <c:ext xmlns:c16="http://schemas.microsoft.com/office/drawing/2014/chart" uri="{C3380CC4-5D6E-409C-BE32-E72D297353CC}">
                <c16:uniqueId val="{00000001-F8DE-4407-9084-86239413ECEC}"/>
              </c:ext>
            </c:extLst>
          </c:dPt>
          <c:dPt>
            <c:idx val="1"/>
            <c:bubble3D val="0"/>
            <c:spPr>
              <a:solidFill>
                <a:schemeClr val="accent1"/>
              </a:solidFill>
              <a:ln w="19050">
                <a:noFill/>
              </a:ln>
              <a:effectLst/>
            </c:spPr>
            <c:extLst>
              <c:ext xmlns:c16="http://schemas.microsoft.com/office/drawing/2014/chart" uri="{C3380CC4-5D6E-409C-BE32-E72D297353CC}">
                <c16:uniqueId val="{00000003-F8DE-4407-9084-86239413ECEC}"/>
              </c:ext>
            </c:extLst>
          </c:dPt>
          <c:dPt>
            <c:idx val="2"/>
            <c:bubble3D val="0"/>
            <c:spPr>
              <a:solidFill>
                <a:schemeClr val="accent1"/>
              </a:solidFill>
              <a:ln w="19050">
                <a:noFill/>
              </a:ln>
              <a:effectLst/>
            </c:spPr>
            <c:extLst>
              <c:ext xmlns:c16="http://schemas.microsoft.com/office/drawing/2014/chart" uri="{C3380CC4-5D6E-409C-BE32-E72D297353CC}">
                <c16:uniqueId val="{00000005-F8DE-4407-9084-86239413ECEC}"/>
              </c:ext>
            </c:extLst>
          </c:dPt>
          <c:dPt>
            <c:idx val="3"/>
            <c:bubble3D val="0"/>
            <c:spPr>
              <a:solidFill>
                <a:schemeClr val="accent1"/>
              </a:solidFill>
              <a:ln w="19050">
                <a:noFill/>
              </a:ln>
              <a:effectLst/>
            </c:spPr>
            <c:extLst>
              <c:ext xmlns:c16="http://schemas.microsoft.com/office/drawing/2014/chart" uri="{C3380CC4-5D6E-409C-BE32-E72D297353CC}">
                <c16:uniqueId val="{00000007-F8DE-4407-9084-86239413ECEC}"/>
              </c:ext>
            </c:extLst>
          </c:dPt>
          <c:cat>
            <c:strRef>
              <c:f>Sheet1!$A$2:$A$5</c:f>
              <c:strCache>
                <c:ptCount val="4"/>
                <c:pt idx="0">
                  <c:v>Part 1</c:v>
                </c:pt>
                <c:pt idx="1">
                  <c:v>Part 2</c:v>
                </c:pt>
                <c:pt idx="2">
                  <c:v>Part 3</c:v>
                </c:pt>
                <c:pt idx="3">
                  <c:v>Part 4</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F8DE-4407-9084-86239413ECEC}"/>
            </c:ext>
          </c:extLst>
        </c:ser>
        <c:dLbls>
          <c:showLegendKey val="0"/>
          <c:showVal val="0"/>
          <c:showCatName val="0"/>
          <c:showSerName val="0"/>
          <c:showPercent val="0"/>
          <c:showBubbleSize val="0"/>
          <c:showLeaderLines val="0"/>
        </c:dLbls>
        <c:firstSliceAng val="16"/>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D2F-44F6-B0B4-AE7D2AD35A4D}"/>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7D2F-44F6-B0B4-AE7D2AD35A4D}"/>
              </c:ext>
            </c:extLst>
          </c:dPt>
          <c:dPt>
            <c:idx val="2"/>
            <c:bubble3D val="0"/>
            <c:spPr>
              <a:solidFill>
                <a:schemeClr val="accent1"/>
              </a:solidFill>
              <a:ln w="19050">
                <a:noFill/>
              </a:ln>
              <a:effectLst/>
            </c:spPr>
            <c:extLst>
              <c:ext xmlns:c16="http://schemas.microsoft.com/office/drawing/2014/chart" uri="{C3380CC4-5D6E-409C-BE32-E72D297353CC}">
                <c16:uniqueId val="{00000005-7D2F-44F6-B0B4-AE7D2AD35A4D}"/>
              </c:ext>
            </c:extLst>
          </c:dPt>
          <c:dPt>
            <c:idx val="3"/>
            <c:bubble3D val="0"/>
            <c:spPr>
              <a:solidFill>
                <a:schemeClr val="accent1"/>
              </a:solidFill>
              <a:ln w="19050">
                <a:noFill/>
              </a:ln>
              <a:effectLst/>
            </c:spPr>
            <c:extLst>
              <c:ext xmlns:c16="http://schemas.microsoft.com/office/drawing/2014/chart" uri="{C3380CC4-5D6E-409C-BE32-E72D297353CC}">
                <c16:uniqueId val="{00000007-7D2F-44F6-B0B4-AE7D2AD35A4D}"/>
              </c:ext>
            </c:extLst>
          </c:dPt>
          <c:cat>
            <c:strRef>
              <c:f>Sheet1!$A$2:$A$5</c:f>
              <c:strCache>
                <c:ptCount val="4"/>
                <c:pt idx="0">
                  <c:v>Part 1</c:v>
                </c:pt>
                <c:pt idx="1">
                  <c:v>Part 2</c:v>
                </c:pt>
                <c:pt idx="2">
                  <c:v>Part 3</c:v>
                </c:pt>
                <c:pt idx="3">
                  <c:v>Part 4</c:v>
                </c:pt>
              </c:strCache>
            </c:strRef>
          </c:cat>
          <c:val>
            <c:numRef>
              <c:f>Sheet1!$B$2:$B$5</c:f>
              <c:numCache>
                <c:formatCode>General</c:formatCode>
                <c:ptCount val="4"/>
                <c:pt idx="0">
                  <c:v>82000</c:v>
                </c:pt>
                <c:pt idx="1">
                  <c:v>32000</c:v>
                </c:pt>
                <c:pt idx="2">
                  <c:v>14000</c:v>
                </c:pt>
                <c:pt idx="3">
                  <c:v>12000</c:v>
                </c:pt>
              </c:numCache>
            </c:numRef>
          </c:val>
          <c:extLst>
            <c:ext xmlns:c16="http://schemas.microsoft.com/office/drawing/2014/chart" uri="{C3380CC4-5D6E-409C-BE32-E72D297353CC}">
              <c16:uniqueId val="{00000008-7D2F-44F6-B0B4-AE7D2AD35A4D}"/>
            </c:ext>
          </c:extLst>
        </c:ser>
        <c:dLbls>
          <c:showLegendKey val="0"/>
          <c:showVal val="0"/>
          <c:showCatName val="0"/>
          <c:showSerName val="0"/>
          <c:showPercent val="0"/>
          <c:showBubbleSize val="0"/>
          <c:showLeaderLines val="0"/>
        </c:dLbls>
        <c:firstSliceAng val="16"/>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15" name="Shape 15"/>
        <p:cNvGrpSpPr/>
        <p:nvPr/>
      </p:nvGrpSpPr>
      <p:grpSpPr>
        <a:xfrm>
          <a:off x="0" y="0"/>
          <a:ext cx="0" cy="0"/>
          <a:chOff x="0" y="0"/>
          <a:chExt cx="0" cy="0"/>
        </a:xfrm>
      </p:grpSpPr>
      <p:sp>
        <p:nvSpPr>
          <p:cNvPr id="16" name="Google Shape;16;p29"/>
          <p:cNvSpPr txBox="1"/>
          <p:nvPr>
            <p:ph type="ctrTitle"/>
          </p:nvPr>
        </p:nvSpPr>
        <p:spPr>
          <a:xfrm>
            <a:off x="6416040" y="4434840"/>
            <a:ext cx="4941771" cy="112220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3600"/>
              <a:buFont typeface="Arial"/>
              <a:buNone/>
              <a:defRPr sz="3600" cap="none">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6416041" y="5586890"/>
            <a:ext cx="4941770" cy="39666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rgbClr val="3F3F3F"/>
              </a:buClr>
              <a:buSzPts val="1600"/>
              <a:buNone/>
              <a:defRPr sz="1600">
                <a:solidFill>
                  <a:srgbClr val="3F3F3F"/>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29"/>
          <p:cNvPicPr preferRelativeResize="0"/>
          <p:nvPr/>
        </p:nvPicPr>
        <p:blipFill rotWithShape="1">
          <a:blip r:embed="rId2">
            <a:alphaModFix/>
          </a:blip>
          <a:srcRect b="-1" l="9358" r="0" t="23650"/>
          <a:stretch/>
        </p:blipFill>
        <p:spPr>
          <a:xfrm>
            <a:off x="0" y="0"/>
            <a:ext cx="9488312" cy="50543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bg>
      <p:bgPr>
        <a:solidFill>
          <a:schemeClr val="accent2"/>
        </a:solidFill>
      </p:bgPr>
    </p:bg>
    <p:spTree>
      <p:nvGrpSpPr>
        <p:cNvPr id="133" name="Shape 133"/>
        <p:cNvGrpSpPr/>
        <p:nvPr/>
      </p:nvGrpSpPr>
      <p:grpSpPr>
        <a:xfrm>
          <a:off x="0" y="0"/>
          <a:ext cx="0" cy="0"/>
          <a:chOff x="0" y="0"/>
          <a:chExt cx="0" cy="0"/>
        </a:xfrm>
      </p:grpSpPr>
      <p:sp>
        <p:nvSpPr>
          <p:cNvPr id="134" name="Google Shape;134;p41"/>
          <p:cNvSpPr txBox="1"/>
          <p:nvPr>
            <p:ph type="ctrTitle"/>
          </p:nvPr>
        </p:nvSpPr>
        <p:spPr>
          <a:xfrm>
            <a:off x="6991350" y="2571235"/>
            <a:ext cx="4179570" cy="17155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35" name="Google Shape;135;p41"/>
          <p:cNvPicPr preferRelativeResize="0"/>
          <p:nvPr/>
        </p:nvPicPr>
        <p:blipFill rotWithShape="1">
          <a:blip r:embed="rId2">
            <a:alphaModFix/>
          </a:blip>
          <a:srcRect b="0" l="0" r="0" t="0"/>
          <a:stretch/>
        </p:blipFill>
        <p:spPr>
          <a:xfrm>
            <a:off x="0" y="828675"/>
            <a:ext cx="5876925" cy="52006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36" name="Shape 136"/>
        <p:cNvGrpSpPr/>
        <p:nvPr/>
      </p:nvGrpSpPr>
      <p:grpSpPr>
        <a:xfrm>
          <a:off x="0" y="0"/>
          <a:ext cx="0" cy="0"/>
          <a:chOff x="0" y="0"/>
          <a:chExt cx="0" cy="0"/>
        </a:xfrm>
      </p:grpSpPr>
      <p:pic>
        <p:nvPicPr>
          <p:cNvPr id="137" name="Google Shape;137;p42"/>
          <p:cNvPicPr preferRelativeResize="0"/>
          <p:nvPr/>
        </p:nvPicPr>
        <p:blipFill rotWithShape="1">
          <a:blip r:embed="rId2">
            <a:alphaModFix/>
          </a:blip>
          <a:srcRect b="0" l="0" r="0" t="0"/>
          <a:stretch/>
        </p:blipFill>
        <p:spPr>
          <a:xfrm>
            <a:off x="0" y="0"/>
            <a:ext cx="5581650" cy="6858000"/>
          </a:xfrm>
          <a:prstGeom prst="rect">
            <a:avLst/>
          </a:prstGeom>
          <a:noFill/>
          <a:ln>
            <a:noFill/>
          </a:ln>
        </p:spPr>
      </p:pic>
      <p:sp>
        <p:nvSpPr>
          <p:cNvPr id="138" name="Google Shape;138;p42"/>
          <p:cNvSpPr txBox="1"/>
          <p:nvPr>
            <p:ph type="title"/>
          </p:nvPr>
        </p:nvSpPr>
        <p:spPr>
          <a:xfrm>
            <a:off x="5920169" y="1152771"/>
            <a:ext cx="5431971" cy="8463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cap="none">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39" name="Google Shape;139;p42"/>
          <p:cNvCxnSpPr/>
          <p:nvPr/>
        </p:nvCxnSpPr>
        <p:spPr>
          <a:xfrm flipH="1" rot="10800000">
            <a:off x="2209800" y="0"/>
            <a:ext cx="2438400" cy="6858000"/>
          </a:xfrm>
          <a:prstGeom prst="straightConnector1">
            <a:avLst/>
          </a:prstGeom>
          <a:noFill/>
          <a:ln cap="flat" cmpd="sng" w="9525">
            <a:solidFill>
              <a:srgbClr val="E2B08C"/>
            </a:solidFill>
            <a:prstDash val="solid"/>
            <a:miter lim="800000"/>
            <a:headEnd len="sm" w="sm" type="none"/>
            <a:tailEnd len="sm" w="sm" type="none"/>
          </a:ln>
        </p:spPr>
      </p:cxnSp>
      <p:sp>
        <p:nvSpPr>
          <p:cNvPr id="140" name="Google Shape;140;p42"/>
          <p:cNvSpPr txBox="1"/>
          <p:nvPr>
            <p:ph idx="1" type="body"/>
          </p:nvPr>
        </p:nvSpPr>
        <p:spPr>
          <a:xfrm>
            <a:off x="5922254" y="2469515"/>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42"/>
          <p:cNvSpPr txBox="1"/>
          <p:nvPr>
            <p:ph idx="2" type="body"/>
          </p:nvPr>
        </p:nvSpPr>
        <p:spPr>
          <a:xfrm>
            <a:off x="5921828" y="2798940"/>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2"/>
          <p:cNvSpPr txBox="1"/>
          <p:nvPr>
            <p:ph idx="3" type="body"/>
          </p:nvPr>
        </p:nvSpPr>
        <p:spPr>
          <a:xfrm>
            <a:off x="5922254" y="3569311"/>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2"/>
          <p:cNvSpPr txBox="1"/>
          <p:nvPr>
            <p:ph idx="4" type="body"/>
          </p:nvPr>
        </p:nvSpPr>
        <p:spPr>
          <a:xfrm>
            <a:off x="5921828" y="3898736"/>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42"/>
          <p:cNvSpPr txBox="1"/>
          <p:nvPr>
            <p:ph idx="5" type="body"/>
          </p:nvPr>
        </p:nvSpPr>
        <p:spPr>
          <a:xfrm>
            <a:off x="5922254" y="4669107"/>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42"/>
          <p:cNvSpPr txBox="1"/>
          <p:nvPr>
            <p:ph idx="6" type="body"/>
          </p:nvPr>
        </p:nvSpPr>
        <p:spPr>
          <a:xfrm>
            <a:off x="5921828" y="4998532"/>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2"/>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2"/>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2"/>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bg>
      <p:bgPr>
        <a:solidFill>
          <a:schemeClr val="lt1"/>
        </a:solidFill>
      </p:bgPr>
    </p:bg>
    <p:spTree>
      <p:nvGrpSpPr>
        <p:cNvPr id="149" name="Shape 149"/>
        <p:cNvGrpSpPr/>
        <p:nvPr/>
      </p:nvGrpSpPr>
      <p:grpSpPr>
        <a:xfrm>
          <a:off x="0" y="0"/>
          <a:ext cx="0" cy="0"/>
          <a:chOff x="0" y="0"/>
          <a:chExt cx="0" cy="0"/>
        </a:xfrm>
      </p:grpSpPr>
      <p:sp>
        <p:nvSpPr>
          <p:cNvPr id="150" name="Google Shape;150;p43"/>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Arial"/>
              <a:buNone/>
              <a:defRPr sz="2800" cap="none">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3"/>
          <p:cNvSpPr txBox="1"/>
          <p:nvPr>
            <p:ph idx="1" type="body"/>
          </p:nvPr>
        </p:nvSpPr>
        <p:spPr>
          <a:xfrm>
            <a:off x="1243104" y="2776936"/>
            <a:ext cx="2882475"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2" name="Google Shape;152;p43"/>
          <p:cNvSpPr txBox="1"/>
          <p:nvPr>
            <p:ph idx="2" type="body"/>
          </p:nvPr>
        </p:nvSpPr>
        <p:spPr>
          <a:xfrm>
            <a:off x="1243104" y="3834606"/>
            <a:ext cx="2882475"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solidFill>
                  <a:srgbClr val="3F3F3F"/>
                </a:solidFill>
              </a:defRPr>
            </a:lvl2pPr>
            <a:lvl3pPr indent="-228600" lvl="2" marL="1371600" algn="l">
              <a:lnSpc>
                <a:spcPct val="100000"/>
              </a:lnSpc>
              <a:spcBef>
                <a:spcPts val="500"/>
              </a:spcBef>
              <a:spcAft>
                <a:spcPts val="0"/>
              </a:spcAft>
              <a:buClr>
                <a:srgbClr val="3F3F3F"/>
              </a:buClr>
              <a:buSzPts val="1400"/>
              <a:buNone/>
              <a:defRPr sz="1400">
                <a:solidFill>
                  <a:srgbClr val="3F3F3F"/>
                </a:solidFill>
              </a:defRPr>
            </a:lvl3pPr>
            <a:lvl4pPr indent="-228600" lvl="3" marL="1828800" algn="l">
              <a:lnSpc>
                <a:spcPct val="100000"/>
              </a:lnSpc>
              <a:spcBef>
                <a:spcPts val="500"/>
              </a:spcBef>
              <a:spcAft>
                <a:spcPts val="0"/>
              </a:spcAft>
              <a:buClr>
                <a:srgbClr val="3F3F3F"/>
              </a:buClr>
              <a:buSzPts val="1400"/>
              <a:buNone/>
              <a:defRPr sz="1400">
                <a:solidFill>
                  <a:srgbClr val="3F3F3F"/>
                </a:solidFill>
              </a:defRPr>
            </a:lvl4pPr>
            <a:lvl5pPr indent="-228600" lvl="4" marL="2286000" algn="l">
              <a:lnSpc>
                <a:spcPct val="10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43"/>
          <p:cNvSpPr txBox="1"/>
          <p:nvPr>
            <p:ph idx="3" type="body"/>
          </p:nvPr>
        </p:nvSpPr>
        <p:spPr>
          <a:xfrm>
            <a:off x="4647665" y="2776936"/>
            <a:ext cx="289667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4" name="Google Shape;154;p43"/>
          <p:cNvSpPr txBox="1"/>
          <p:nvPr>
            <p:ph idx="4" type="body"/>
          </p:nvPr>
        </p:nvSpPr>
        <p:spPr>
          <a:xfrm>
            <a:off x="4647665" y="3834606"/>
            <a:ext cx="2896671"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solidFill>
                  <a:srgbClr val="3F3F3F"/>
                </a:solidFill>
              </a:defRPr>
            </a:lvl2pPr>
            <a:lvl3pPr indent="-228600" lvl="2" marL="1371600" algn="l">
              <a:lnSpc>
                <a:spcPct val="100000"/>
              </a:lnSpc>
              <a:spcBef>
                <a:spcPts val="500"/>
              </a:spcBef>
              <a:spcAft>
                <a:spcPts val="0"/>
              </a:spcAft>
              <a:buClr>
                <a:srgbClr val="3F3F3F"/>
              </a:buClr>
              <a:buSzPts val="1400"/>
              <a:buNone/>
              <a:defRPr sz="1400">
                <a:solidFill>
                  <a:srgbClr val="3F3F3F"/>
                </a:solidFill>
              </a:defRPr>
            </a:lvl3pPr>
            <a:lvl4pPr indent="-228600" lvl="3" marL="1828800" algn="l">
              <a:lnSpc>
                <a:spcPct val="100000"/>
              </a:lnSpc>
              <a:spcBef>
                <a:spcPts val="500"/>
              </a:spcBef>
              <a:spcAft>
                <a:spcPts val="0"/>
              </a:spcAft>
              <a:buClr>
                <a:srgbClr val="3F3F3F"/>
              </a:buClr>
              <a:buSzPts val="1400"/>
              <a:buNone/>
              <a:defRPr sz="1400">
                <a:solidFill>
                  <a:srgbClr val="3F3F3F"/>
                </a:solidFill>
              </a:defRPr>
            </a:lvl4pPr>
            <a:lvl5pPr indent="-228600" lvl="4" marL="2286000" algn="l">
              <a:lnSpc>
                <a:spcPct val="10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43"/>
          <p:cNvSpPr txBox="1"/>
          <p:nvPr>
            <p:ph idx="5" type="body"/>
          </p:nvPr>
        </p:nvSpPr>
        <p:spPr>
          <a:xfrm>
            <a:off x="8066421" y="2776936"/>
            <a:ext cx="2882475"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6" name="Google Shape;156;p43"/>
          <p:cNvSpPr txBox="1"/>
          <p:nvPr>
            <p:ph idx="6" type="body"/>
          </p:nvPr>
        </p:nvSpPr>
        <p:spPr>
          <a:xfrm>
            <a:off x="8066421" y="3834606"/>
            <a:ext cx="2882475"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solidFill>
                  <a:srgbClr val="3F3F3F"/>
                </a:solidFill>
              </a:defRPr>
            </a:lvl2pPr>
            <a:lvl3pPr indent="-228600" lvl="2" marL="1371600" algn="l">
              <a:lnSpc>
                <a:spcPct val="100000"/>
              </a:lnSpc>
              <a:spcBef>
                <a:spcPts val="500"/>
              </a:spcBef>
              <a:spcAft>
                <a:spcPts val="0"/>
              </a:spcAft>
              <a:buClr>
                <a:srgbClr val="3F3F3F"/>
              </a:buClr>
              <a:buSzPts val="1400"/>
              <a:buNone/>
              <a:defRPr sz="1400">
                <a:solidFill>
                  <a:srgbClr val="3F3F3F"/>
                </a:solidFill>
              </a:defRPr>
            </a:lvl3pPr>
            <a:lvl4pPr indent="-228600" lvl="3" marL="1828800" algn="l">
              <a:lnSpc>
                <a:spcPct val="100000"/>
              </a:lnSpc>
              <a:spcBef>
                <a:spcPts val="500"/>
              </a:spcBef>
              <a:spcAft>
                <a:spcPts val="0"/>
              </a:spcAft>
              <a:buClr>
                <a:srgbClr val="3F3F3F"/>
              </a:buClr>
              <a:buSzPts val="1400"/>
              <a:buNone/>
              <a:defRPr sz="1400">
                <a:solidFill>
                  <a:srgbClr val="3F3F3F"/>
                </a:solidFill>
              </a:defRPr>
            </a:lvl4pPr>
            <a:lvl5pPr indent="-228600" lvl="4" marL="2286000" algn="l">
              <a:lnSpc>
                <a:spcPct val="10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60" name="Google Shape;160;p43"/>
          <p:cNvCxnSpPr/>
          <p:nvPr/>
        </p:nvCxnSpPr>
        <p:spPr>
          <a:xfrm flipH="1">
            <a:off x="0" y="0"/>
            <a:ext cx="1238250" cy="3105150"/>
          </a:xfrm>
          <a:prstGeom prst="straightConnector1">
            <a:avLst/>
          </a:prstGeom>
          <a:noFill/>
          <a:ln cap="flat" cmpd="sng" w="9525">
            <a:solidFill>
              <a:srgbClr val="E2B08C"/>
            </a:solidFill>
            <a:prstDash val="solid"/>
            <a:miter lim="800000"/>
            <a:headEnd len="sm" w="sm" type="none"/>
            <a:tailEnd len="sm" w="sm" type="none"/>
          </a:ln>
        </p:spPr>
      </p:cxnSp>
      <p:cxnSp>
        <p:nvCxnSpPr>
          <p:cNvPr id="161" name="Google Shape;161;p43"/>
          <p:cNvCxnSpPr/>
          <p:nvPr/>
        </p:nvCxnSpPr>
        <p:spPr>
          <a:xfrm flipH="1">
            <a:off x="0" y="0"/>
            <a:ext cx="2238376" cy="2476500"/>
          </a:xfrm>
          <a:prstGeom prst="straightConnector1">
            <a:avLst/>
          </a:prstGeom>
          <a:noFill/>
          <a:ln cap="flat" cmpd="sng" w="9525">
            <a:solidFill>
              <a:srgbClr val="E2B08C"/>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Quadrant">
    <p:spTree>
      <p:nvGrpSpPr>
        <p:cNvPr id="162" name="Shape 162"/>
        <p:cNvGrpSpPr/>
        <p:nvPr/>
      </p:nvGrpSpPr>
      <p:grpSpPr>
        <a:xfrm>
          <a:off x="0" y="0"/>
          <a:ext cx="0" cy="0"/>
          <a:chOff x="0" y="0"/>
          <a:chExt cx="0" cy="0"/>
        </a:xfrm>
      </p:grpSpPr>
      <p:sp>
        <p:nvSpPr>
          <p:cNvPr id="163" name="Google Shape;16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cap="none">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4"/>
          <p:cNvSpPr txBox="1"/>
          <p:nvPr>
            <p:ph idx="1" type="body"/>
          </p:nvPr>
        </p:nvSpPr>
        <p:spPr>
          <a:xfrm>
            <a:off x="5242517" y="1599947"/>
            <a:ext cx="1706965" cy="4920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None/>
              <a:defRPr sz="14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44"/>
          <p:cNvSpPr txBox="1"/>
          <p:nvPr>
            <p:ph idx="2" type="body"/>
          </p:nvPr>
        </p:nvSpPr>
        <p:spPr>
          <a:xfrm>
            <a:off x="3738732" y="2378452"/>
            <a:ext cx="1183179" cy="4920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1050"/>
              <a:buNone/>
              <a:defRPr sz="105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44"/>
          <p:cNvSpPr txBox="1"/>
          <p:nvPr>
            <p:ph idx="3" type="body"/>
          </p:nvPr>
        </p:nvSpPr>
        <p:spPr>
          <a:xfrm>
            <a:off x="7522269" y="2169263"/>
            <a:ext cx="1706965" cy="104857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1400"/>
              <a:buNone/>
              <a:defRPr b="1" sz="14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44"/>
          <p:cNvSpPr txBox="1"/>
          <p:nvPr>
            <p:ph idx="4" type="body"/>
          </p:nvPr>
        </p:nvSpPr>
        <p:spPr>
          <a:xfrm>
            <a:off x="921894" y="3528829"/>
            <a:ext cx="1393863" cy="4920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1400"/>
              <a:buNone/>
              <a:defRPr sz="14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44"/>
          <p:cNvSpPr txBox="1"/>
          <p:nvPr>
            <p:ph idx="5" type="body"/>
          </p:nvPr>
        </p:nvSpPr>
        <p:spPr>
          <a:xfrm>
            <a:off x="9940449" y="3528829"/>
            <a:ext cx="1380681" cy="4920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1400"/>
              <a:buNone/>
              <a:defRPr sz="14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44"/>
          <p:cNvSpPr txBox="1"/>
          <p:nvPr>
            <p:ph idx="6" type="body"/>
          </p:nvPr>
        </p:nvSpPr>
        <p:spPr>
          <a:xfrm>
            <a:off x="2637747" y="4634331"/>
            <a:ext cx="1183179" cy="4920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1050"/>
              <a:buNone/>
              <a:defRPr sz="105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4"/>
          <p:cNvSpPr txBox="1"/>
          <p:nvPr>
            <p:ph idx="7" type="body"/>
          </p:nvPr>
        </p:nvSpPr>
        <p:spPr>
          <a:xfrm>
            <a:off x="4175224" y="4459860"/>
            <a:ext cx="1183179" cy="4920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1050"/>
              <a:buNone/>
              <a:defRPr sz="105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44"/>
          <p:cNvSpPr txBox="1"/>
          <p:nvPr>
            <p:ph idx="8" type="body"/>
          </p:nvPr>
        </p:nvSpPr>
        <p:spPr>
          <a:xfrm>
            <a:off x="6552714" y="4321788"/>
            <a:ext cx="1183179" cy="4920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1050"/>
              <a:buNone/>
              <a:defRPr sz="105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44"/>
          <p:cNvSpPr txBox="1"/>
          <p:nvPr>
            <p:ph idx="9" type="body"/>
          </p:nvPr>
        </p:nvSpPr>
        <p:spPr>
          <a:xfrm>
            <a:off x="5242517" y="5468790"/>
            <a:ext cx="1706965" cy="4920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None/>
              <a:defRPr sz="14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4"/>
          <p:cNvSpPr txBox="1"/>
          <p:nvPr>
            <p:ph idx="13" type="body"/>
          </p:nvPr>
        </p:nvSpPr>
        <p:spPr>
          <a:xfrm>
            <a:off x="7801857" y="5195673"/>
            <a:ext cx="1183179" cy="4920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1050"/>
              <a:buNone/>
              <a:defRPr sz="105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4" name="Google Shape;174;p44"/>
          <p:cNvCxnSpPr>
            <a:endCxn id="168" idx="1"/>
          </p:cNvCxnSpPr>
          <p:nvPr/>
        </p:nvCxnSpPr>
        <p:spPr>
          <a:xfrm>
            <a:off x="2315649" y="3774842"/>
            <a:ext cx="7624800" cy="0"/>
          </a:xfrm>
          <a:prstGeom prst="straightConnector1">
            <a:avLst/>
          </a:prstGeom>
          <a:noFill/>
          <a:ln cap="flat" cmpd="sng" w="44450">
            <a:solidFill>
              <a:srgbClr val="E2B08C"/>
            </a:solidFill>
            <a:prstDash val="solid"/>
            <a:miter lim="800000"/>
            <a:headEnd len="sm" w="sm" type="none"/>
            <a:tailEnd len="sm" w="sm" type="none"/>
          </a:ln>
        </p:spPr>
      </p:cxnSp>
      <p:cxnSp>
        <p:nvCxnSpPr>
          <p:cNvPr id="175" name="Google Shape;175;p44"/>
          <p:cNvCxnSpPr/>
          <p:nvPr/>
        </p:nvCxnSpPr>
        <p:spPr>
          <a:xfrm flipH="1" rot="10800000">
            <a:off x="6096000" y="2091972"/>
            <a:ext cx="4678" cy="3376818"/>
          </a:xfrm>
          <a:prstGeom prst="straightConnector1">
            <a:avLst/>
          </a:prstGeom>
          <a:noFill/>
          <a:ln cap="flat" cmpd="sng" w="44450">
            <a:solidFill>
              <a:srgbClr val="E2B08C"/>
            </a:solidFill>
            <a:prstDash val="solid"/>
            <a:miter lim="800000"/>
            <a:headEnd len="sm" w="sm" type="none"/>
            <a:tailEnd len="sm" w="sm" type="none"/>
          </a:ln>
        </p:spPr>
      </p:cxnSp>
      <p:sp>
        <p:nvSpPr>
          <p:cNvPr id="176" name="Google Shape;176;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79" name="Shape 179"/>
        <p:cNvGrpSpPr/>
        <p:nvPr/>
      </p:nvGrpSpPr>
      <p:grpSpPr>
        <a:xfrm>
          <a:off x="0" y="0"/>
          <a:ext cx="0" cy="0"/>
          <a:chOff x="0" y="0"/>
          <a:chExt cx="0" cy="0"/>
        </a:xfrm>
      </p:grpSpPr>
      <p:pic>
        <p:nvPicPr>
          <p:cNvPr id="180" name="Google Shape;180;p45"/>
          <p:cNvPicPr preferRelativeResize="0"/>
          <p:nvPr/>
        </p:nvPicPr>
        <p:blipFill rotWithShape="1">
          <a:blip r:embed="rId2">
            <a:alphaModFix/>
          </a:blip>
          <a:srcRect b="23070" l="0" r="41824" t="18301"/>
          <a:stretch/>
        </p:blipFill>
        <p:spPr>
          <a:xfrm flipH="1">
            <a:off x="0" y="0"/>
            <a:ext cx="5441888" cy="6858000"/>
          </a:xfrm>
          <a:custGeom>
            <a:rect b="b" l="l" r="r" t="t"/>
            <a:pathLst>
              <a:path extrusionOk="0" h="6858000" w="5441888">
                <a:moveTo>
                  <a:pt x="5441888" y="0"/>
                </a:moveTo>
                <a:lnTo>
                  <a:pt x="0" y="0"/>
                </a:lnTo>
                <a:lnTo>
                  <a:pt x="0" y="6858000"/>
                </a:lnTo>
                <a:lnTo>
                  <a:pt x="5441888" y="6858000"/>
                </a:lnTo>
                <a:close/>
              </a:path>
            </a:pathLst>
          </a:custGeom>
          <a:noFill/>
          <a:ln>
            <a:noFill/>
          </a:ln>
        </p:spPr>
      </p:pic>
      <p:sp>
        <p:nvSpPr>
          <p:cNvPr id="181" name="Google Shape;181;p45"/>
          <p:cNvSpPr txBox="1"/>
          <p:nvPr>
            <p:ph type="title"/>
          </p:nvPr>
        </p:nvSpPr>
        <p:spPr>
          <a:xfrm>
            <a:off x="5920169" y="1152771"/>
            <a:ext cx="5431971" cy="84630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cap="none">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45"/>
          <p:cNvSpPr txBox="1"/>
          <p:nvPr>
            <p:ph idx="1" type="body"/>
          </p:nvPr>
        </p:nvSpPr>
        <p:spPr>
          <a:xfrm>
            <a:off x="5922254" y="2469515"/>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45"/>
          <p:cNvSpPr txBox="1"/>
          <p:nvPr>
            <p:ph idx="2" type="body"/>
          </p:nvPr>
        </p:nvSpPr>
        <p:spPr>
          <a:xfrm>
            <a:off x="5921828" y="2798940"/>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45"/>
          <p:cNvSpPr txBox="1"/>
          <p:nvPr>
            <p:ph idx="3" type="body"/>
          </p:nvPr>
        </p:nvSpPr>
        <p:spPr>
          <a:xfrm>
            <a:off x="5922254" y="3569311"/>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45"/>
          <p:cNvSpPr txBox="1"/>
          <p:nvPr>
            <p:ph idx="4" type="body"/>
          </p:nvPr>
        </p:nvSpPr>
        <p:spPr>
          <a:xfrm>
            <a:off x="5921828" y="3898736"/>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45"/>
          <p:cNvSpPr txBox="1"/>
          <p:nvPr>
            <p:ph idx="5" type="body"/>
          </p:nvPr>
        </p:nvSpPr>
        <p:spPr>
          <a:xfrm>
            <a:off x="5922254" y="4669107"/>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cap="none">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5"/>
          <p:cNvSpPr txBox="1"/>
          <p:nvPr>
            <p:ph idx="6" type="body"/>
          </p:nvPr>
        </p:nvSpPr>
        <p:spPr>
          <a:xfrm>
            <a:off x="5921828" y="4998532"/>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and table">
  <p:cSld name="Chart and table">
    <p:bg>
      <p:bgPr>
        <a:solidFill>
          <a:schemeClr val="accent1"/>
        </a:solidFill>
      </p:bgPr>
    </p:bg>
    <p:spTree>
      <p:nvGrpSpPr>
        <p:cNvPr id="191" name="Shape 191"/>
        <p:cNvGrpSpPr/>
        <p:nvPr/>
      </p:nvGrpSpPr>
      <p:grpSpPr>
        <a:xfrm>
          <a:off x="0" y="0"/>
          <a:ext cx="0" cy="0"/>
          <a:chOff x="0" y="0"/>
          <a:chExt cx="0" cy="0"/>
        </a:xfrm>
      </p:grpSpPr>
      <p:sp>
        <p:nvSpPr>
          <p:cNvPr id="192" name="Google Shape;19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46"/>
          <p:cNvSpPr txBox="1"/>
          <p:nvPr>
            <p:ph idx="1" type="body"/>
          </p:nvPr>
        </p:nvSpPr>
        <p:spPr>
          <a:xfrm>
            <a:off x="748749" y="1361938"/>
            <a:ext cx="6765925" cy="4968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rgbClr val="3F3F3F"/>
              </a:buClr>
              <a:buSzPts val="1800"/>
              <a:buNone/>
              <a:defRPr sz="1800"/>
            </a:lvl2pPr>
            <a:lvl3pPr indent="-228600" lvl="2" marL="1371600" algn="l">
              <a:lnSpc>
                <a:spcPct val="90000"/>
              </a:lnSpc>
              <a:spcBef>
                <a:spcPts val="500"/>
              </a:spcBef>
              <a:spcAft>
                <a:spcPts val="0"/>
              </a:spcAft>
              <a:buClr>
                <a:srgbClr val="3F3F3F"/>
              </a:buClr>
              <a:buSzPts val="1600"/>
              <a:buNone/>
              <a:defRPr sz="1600"/>
            </a:lvl3pPr>
            <a:lvl4pPr indent="-228600" lvl="3" marL="1828800" algn="l">
              <a:lnSpc>
                <a:spcPct val="90000"/>
              </a:lnSpc>
              <a:spcBef>
                <a:spcPts val="500"/>
              </a:spcBef>
              <a:spcAft>
                <a:spcPts val="0"/>
              </a:spcAft>
              <a:buClr>
                <a:srgbClr val="3F3F3F"/>
              </a:buClr>
              <a:buSzPts val="1400"/>
              <a:buNone/>
              <a:defRPr sz="1400"/>
            </a:lvl4pPr>
            <a:lvl5pPr indent="-228600" lvl="4" marL="2286000" algn="l">
              <a:lnSpc>
                <a:spcPct val="90000"/>
              </a:lnSpc>
              <a:spcBef>
                <a:spcPts val="500"/>
              </a:spcBef>
              <a:spcAft>
                <a:spcPts val="0"/>
              </a:spcAft>
              <a:buClr>
                <a:srgbClr val="3F3F3F"/>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46"/>
          <p:cNvSpPr/>
          <p:nvPr>
            <p:ph idx="2" type="chart"/>
          </p:nvPr>
        </p:nvSpPr>
        <p:spPr>
          <a:xfrm>
            <a:off x="838200" y="2286002"/>
            <a:ext cx="6094270" cy="354214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lvl="2"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lvl="3"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lvl="4"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5" name="Google Shape;195;p46"/>
          <p:cNvSpPr txBox="1"/>
          <p:nvPr>
            <p:ph idx="3" type="body"/>
          </p:nvPr>
        </p:nvSpPr>
        <p:spPr>
          <a:xfrm>
            <a:off x="7858125" y="2284624"/>
            <a:ext cx="3147332" cy="3063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1400"/>
              <a:buNone/>
              <a:defRPr sz="1400" cap="none">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100"/>
              <a:buNone/>
              <a:defRPr sz="1100"/>
            </a:lvl4pPr>
            <a:lvl5pPr indent="-228600" lvl="4" marL="2286000" algn="l">
              <a:lnSpc>
                <a:spcPct val="90000"/>
              </a:lnSpc>
              <a:spcBef>
                <a:spcPts val="500"/>
              </a:spcBef>
              <a:spcAft>
                <a:spcPts val="0"/>
              </a:spcAft>
              <a:buClr>
                <a:srgbClr val="3F3F3F"/>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46"/>
          <p:cNvSpPr txBox="1"/>
          <p:nvPr>
            <p:ph idx="4" type="body"/>
          </p:nvPr>
        </p:nvSpPr>
        <p:spPr>
          <a:xfrm>
            <a:off x="7858125" y="2779713"/>
            <a:ext cx="3148013" cy="3095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200"/>
              <a:buNone/>
              <a:defRPr sz="1200">
                <a:solidFill>
                  <a:srgbClr val="595959"/>
                </a:solidFill>
              </a:defRPr>
            </a:lvl1pPr>
            <a:lvl2pPr indent="-228600" lvl="1" marL="914400" algn="l">
              <a:lnSpc>
                <a:spcPct val="90000"/>
              </a:lnSpc>
              <a:spcBef>
                <a:spcPts val="500"/>
              </a:spcBef>
              <a:spcAft>
                <a:spcPts val="0"/>
              </a:spcAft>
              <a:buClr>
                <a:srgbClr val="595959"/>
              </a:buClr>
              <a:buSzPts val="1100"/>
              <a:buNone/>
              <a:defRPr sz="1100">
                <a:solidFill>
                  <a:srgbClr val="595959"/>
                </a:solidFill>
              </a:defRPr>
            </a:lvl2pPr>
            <a:lvl3pPr indent="-228600" lvl="2" marL="1371600" algn="l">
              <a:lnSpc>
                <a:spcPct val="90000"/>
              </a:lnSpc>
              <a:spcBef>
                <a:spcPts val="500"/>
              </a:spcBef>
              <a:spcAft>
                <a:spcPts val="0"/>
              </a:spcAft>
              <a:buClr>
                <a:srgbClr val="595959"/>
              </a:buClr>
              <a:buSzPts val="1050"/>
              <a:buNone/>
              <a:defRPr sz="1050">
                <a:solidFill>
                  <a:srgbClr val="595959"/>
                </a:solidFill>
              </a:defRPr>
            </a:lvl3pPr>
            <a:lvl4pPr indent="-228600" lvl="3" marL="1828800" algn="l">
              <a:lnSpc>
                <a:spcPct val="90000"/>
              </a:lnSpc>
              <a:spcBef>
                <a:spcPts val="500"/>
              </a:spcBef>
              <a:spcAft>
                <a:spcPts val="0"/>
              </a:spcAft>
              <a:buClr>
                <a:srgbClr val="595959"/>
              </a:buClr>
              <a:buSzPts val="1000"/>
              <a:buNone/>
              <a:defRPr sz="1000">
                <a:solidFill>
                  <a:srgbClr val="595959"/>
                </a:solidFill>
              </a:defRPr>
            </a:lvl4pPr>
            <a:lvl5pPr indent="-228600" lvl="4" marL="2286000" algn="l">
              <a:lnSpc>
                <a:spcPct val="90000"/>
              </a:lnSpc>
              <a:spcBef>
                <a:spcPts val="500"/>
              </a:spcBef>
              <a:spcAft>
                <a:spcPts val="0"/>
              </a:spcAft>
              <a:buClr>
                <a:srgbClr val="595959"/>
              </a:buClr>
              <a:buSzPts val="1000"/>
              <a:buNone/>
              <a:defRPr sz="1000">
                <a:solidFill>
                  <a:srgbClr val="5959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2">
  <p:cSld name="Timeline 2">
    <p:spTree>
      <p:nvGrpSpPr>
        <p:cNvPr id="200" name="Shape 200"/>
        <p:cNvGrpSpPr/>
        <p:nvPr/>
      </p:nvGrpSpPr>
      <p:grpSpPr>
        <a:xfrm>
          <a:off x="0" y="0"/>
          <a:ext cx="0" cy="0"/>
          <a:chOff x="0" y="0"/>
          <a:chExt cx="0" cy="0"/>
        </a:xfrm>
      </p:grpSpPr>
      <p:sp>
        <p:nvSpPr>
          <p:cNvPr id="201" name="Google Shape;201;p47"/>
          <p:cNvSpPr/>
          <p:nvPr/>
        </p:nvSpPr>
        <p:spPr>
          <a:xfrm>
            <a:off x="0" y="3057683"/>
            <a:ext cx="12191998" cy="20101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02" name="Google Shape;20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47"/>
          <p:cNvSpPr txBox="1"/>
          <p:nvPr>
            <p:ph idx="1" type="body"/>
          </p:nvPr>
        </p:nvSpPr>
        <p:spPr>
          <a:xfrm>
            <a:off x="914399" y="3354712"/>
            <a:ext cx="731520" cy="457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400"/>
              <a:buNone/>
              <a:defRPr b="1" sz="14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47"/>
          <p:cNvSpPr txBox="1"/>
          <p:nvPr>
            <p:ph idx="2" type="body"/>
          </p:nvPr>
        </p:nvSpPr>
        <p:spPr>
          <a:xfrm>
            <a:off x="19659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47"/>
          <p:cNvSpPr txBox="1"/>
          <p:nvPr>
            <p:ph idx="3" type="body"/>
          </p:nvPr>
        </p:nvSpPr>
        <p:spPr>
          <a:xfrm>
            <a:off x="275388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47"/>
          <p:cNvSpPr txBox="1"/>
          <p:nvPr>
            <p:ph idx="4" type="body"/>
          </p:nvPr>
        </p:nvSpPr>
        <p:spPr>
          <a:xfrm>
            <a:off x="354180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47"/>
          <p:cNvSpPr txBox="1"/>
          <p:nvPr>
            <p:ph idx="5" type="body"/>
          </p:nvPr>
        </p:nvSpPr>
        <p:spPr>
          <a:xfrm>
            <a:off x="432972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47"/>
          <p:cNvSpPr txBox="1"/>
          <p:nvPr>
            <p:ph idx="6" type="body"/>
          </p:nvPr>
        </p:nvSpPr>
        <p:spPr>
          <a:xfrm>
            <a:off x="914400" y="4292468"/>
            <a:ext cx="731520" cy="457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400"/>
              <a:buNone/>
              <a:defRPr b="1" sz="14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47"/>
          <p:cNvSpPr txBox="1"/>
          <p:nvPr>
            <p:ph idx="7" type="body"/>
          </p:nvPr>
        </p:nvSpPr>
        <p:spPr>
          <a:xfrm>
            <a:off x="511764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7"/>
          <p:cNvSpPr txBox="1"/>
          <p:nvPr>
            <p:ph idx="8" type="body"/>
          </p:nvPr>
        </p:nvSpPr>
        <p:spPr>
          <a:xfrm>
            <a:off x="59055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47"/>
          <p:cNvSpPr txBox="1"/>
          <p:nvPr>
            <p:ph idx="9" type="body"/>
          </p:nvPr>
        </p:nvSpPr>
        <p:spPr>
          <a:xfrm>
            <a:off x="669348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47"/>
          <p:cNvSpPr txBox="1"/>
          <p:nvPr>
            <p:ph idx="13" type="body"/>
          </p:nvPr>
        </p:nvSpPr>
        <p:spPr>
          <a:xfrm>
            <a:off x="905724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47"/>
          <p:cNvSpPr txBox="1"/>
          <p:nvPr>
            <p:ph idx="14" type="body"/>
          </p:nvPr>
        </p:nvSpPr>
        <p:spPr>
          <a:xfrm>
            <a:off x="748140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47"/>
          <p:cNvSpPr txBox="1"/>
          <p:nvPr>
            <p:ph idx="15" type="body"/>
          </p:nvPr>
        </p:nvSpPr>
        <p:spPr>
          <a:xfrm>
            <a:off x="826932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47"/>
          <p:cNvSpPr txBox="1"/>
          <p:nvPr>
            <p:ph idx="16" type="body"/>
          </p:nvPr>
        </p:nvSpPr>
        <p:spPr>
          <a:xfrm>
            <a:off x="9845160"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47"/>
          <p:cNvSpPr txBox="1"/>
          <p:nvPr>
            <p:ph idx="17" type="body"/>
          </p:nvPr>
        </p:nvSpPr>
        <p:spPr>
          <a:xfrm>
            <a:off x="10633085" y="3502152"/>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47"/>
          <p:cNvSpPr txBox="1"/>
          <p:nvPr>
            <p:ph idx="18" type="body"/>
          </p:nvPr>
        </p:nvSpPr>
        <p:spPr>
          <a:xfrm>
            <a:off x="1969915"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47"/>
          <p:cNvSpPr txBox="1"/>
          <p:nvPr>
            <p:ph idx="19" type="body"/>
          </p:nvPr>
        </p:nvSpPr>
        <p:spPr>
          <a:xfrm>
            <a:off x="2757602"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47"/>
          <p:cNvSpPr txBox="1"/>
          <p:nvPr>
            <p:ph idx="20" type="body"/>
          </p:nvPr>
        </p:nvSpPr>
        <p:spPr>
          <a:xfrm>
            <a:off x="3545289"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47"/>
          <p:cNvSpPr txBox="1"/>
          <p:nvPr>
            <p:ph idx="21" type="body"/>
          </p:nvPr>
        </p:nvSpPr>
        <p:spPr>
          <a:xfrm>
            <a:off x="4332976"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47"/>
          <p:cNvSpPr txBox="1"/>
          <p:nvPr>
            <p:ph idx="22" type="body"/>
          </p:nvPr>
        </p:nvSpPr>
        <p:spPr>
          <a:xfrm>
            <a:off x="5120663"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47"/>
          <p:cNvSpPr txBox="1"/>
          <p:nvPr>
            <p:ph idx="23" type="body"/>
          </p:nvPr>
        </p:nvSpPr>
        <p:spPr>
          <a:xfrm>
            <a:off x="5908350"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47"/>
          <p:cNvSpPr txBox="1"/>
          <p:nvPr>
            <p:ph idx="24" type="body"/>
          </p:nvPr>
        </p:nvSpPr>
        <p:spPr>
          <a:xfrm>
            <a:off x="6696037"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47"/>
          <p:cNvSpPr txBox="1"/>
          <p:nvPr>
            <p:ph idx="25" type="body"/>
          </p:nvPr>
        </p:nvSpPr>
        <p:spPr>
          <a:xfrm>
            <a:off x="9059098"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47"/>
          <p:cNvSpPr txBox="1"/>
          <p:nvPr>
            <p:ph idx="26" type="body"/>
          </p:nvPr>
        </p:nvSpPr>
        <p:spPr>
          <a:xfrm>
            <a:off x="7483724"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47"/>
          <p:cNvSpPr txBox="1"/>
          <p:nvPr>
            <p:ph idx="27" type="body"/>
          </p:nvPr>
        </p:nvSpPr>
        <p:spPr>
          <a:xfrm>
            <a:off x="8271411"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47"/>
          <p:cNvSpPr txBox="1"/>
          <p:nvPr>
            <p:ph idx="28" type="body"/>
          </p:nvPr>
        </p:nvSpPr>
        <p:spPr>
          <a:xfrm>
            <a:off x="9846785"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47"/>
          <p:cNvSpPr txBox="1"/>
          <p:nvPr>
            <p:ph idx="29" type="body"/>
          </p:nvPr>
        </p:nvSpPr>
        <p:spPr>
          <a:xfrm>
            <a:off x="10634472" y="4425696"/>
            <a:ext cx="640080" cy="20177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47"/>
          <p:cNvSpPr/>
          <p:nvPr/>
        </p:nvSpPr>
        <p:spPr>
          <a:xfrm>
            <a:off x="929640" y="4034785"/>
            <a:ext cx="10332720" cy="45719"/>
          </a:xfrm>
          <a:prstGeom prst="rect">
            <a:avLst/>
          </a:prstGeom>
          <a:solidFill>
            <a:srgbClr val="E2B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30" name="Google Shape;23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bg>
      <p:bgPr>
        <a:solidFill>
          <a:schemeClr val="lt1"/>
        </a:solidFill>
      </p:bgPr>
    </p:bg>
    <p:spTree>
      <p:nvGrpSpPr>
        <p:cNvPr id="233" name="Shape 233"/>
        <p:cNvGrpSpPr/>
        <p:nvPr/>
      </p:nvGrpSpPr>
      <p:grpSpPr>
        <a:xfrm>
          <a:off x="0" y="0"/>
          <a:ext cx="0" cy="0"/>
          <a:chOff x="0" y="0"/>
          <a:chExt cx="0" cy="0"/>
        </a:xfrm>
      </p:grpSpPr>
      <p:sp>
        <p:nvSpPr>
          <p:cNvPr id="234" name="Google Shape;234;p48"/>
          <p:cNvSpPr/>
          <p:nvPr>
            <p:ph idx="2" type="dgm"/>
          </p:nvPr>
        </p:nvSpPr>
        <p:spPr>
          <a:xfrm>
            <a:off x="838200" y="2136776"/>
            <a:ext cx="10515600" cy="369764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lvl="2"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lvl="3"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lvl="4"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5" name="Google Shape;235;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38" name="Google Shape;238;p48"/>
          <p:cNvCxnSpPr/>
          <p:nvPr/>
        </p:nvCxnSpPr>
        <p:spPr>
          <a:xfrm flipH="1" rot="10800000">
            <a:off x="0" y="0"/>
            <a:ext cx="2590800" cy="762000"/>
          </a:xfrm>
          <a:prstGeom prst="straightConnector1">
            <a:avLst/>
          </a:prstGeom>
          <a:noFill/>
          <a:ln cap="flat" cmpd="sng" w="9525">
            <a:solidFill>
              <a:srgbClr val="E2B08C"/>
            </a:solidFill>
            <a:prstDash val="solid"/>
            <a:miter lim="800000"/>
            <a:headEnd len="sm" w="sm" type="none"/>
            <a:tailEnd len="sm" w="sm" type="none"/>
          </a:ln>
        </p:spPr>
      </p:cxnSp>
      <p:cxnSp>
        <p:nvCxnSpPr>
          <p:cNvPr id="239" name="Google Shape;239;p48"/>
          <p:cNvCxnSpPr/>
          <p:nvPr/>
        </p:nvCxnSpPr>
        <p:spPr>
          <a:xfrm flipH="1">
            <a:off x="0" y="0"/>
            <a:ext cx="704850" cy="1027906"/>
          </a:xfrm>
          <a:prstGeom prst="straightConnector1">
            <a:avLst/>
          </a:prstGeom>
          <a:noFill/>
          <a:ln cap="flat" cmpd="sng" w="9525">
            <a:solidFill>
              <a:srgbClr val="E2B08C"/>
            </a:solidFill>
            <a:prstDash val="solid"/>
            <a:miter lim="800000"/>
            <a:headEnd len="sm" w="sm" type="none"/>
            <a:tailEnd len="sm" w="sm" type="none"/>
          </a:ln>
        </p:spPr>
      </p:cxnSp>
      <p:sp>
        <p:nvSpPr>
          <p:cNvPr id="240" name="Google Shape;24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4 People">
  <p:cSld name="Team Slide 4 People">
    <p:bg>
      <p:bgPr>
        <a:solidFill>
          <a:schemeClr val="lt1"/>
        </a:solidFill>
      </p:bgPr>
    </p:bg>
    <p:spTree>
      <p:nvGrpSpPr>
        <p:cNvPr id="241" name="Shape 241"/>
        <p:cNvGrpSpPr/>
        <p:nvPr/>
      </p:nvGrpSpPr>
      <p:grpSpPr>
        <a:xfrm>
          <a:off x="0" y="0"/>
          <a:ext cx="0" cy="0"/>
          <a:chOff x="0" y="0"/>
          <a:chExt cx="0" cy="0"/>
        </a:xfrm>
      </p:grpSpPr>
      <p:sp>
        <p:nvSpPr>
          <p:cNvPr id="242" name="Google Shape;242;p49"/>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49"/>
          <p:cNvSpPr/>
          <p:nvPr>
            <p:ph idx="2" type="pic"/>
          </p:nvPr>
        </p:nvSpPr>
        <p:spPr>
          <a:xfrm>
            <a:off x="1487181" y="2886074"/>
            <a:ext cx="1845511" cy="1845511"/>
          </a:xfrm>
          <a:prstGeom prst="rect">
            <a:avLst/>
          </a:prstGeom>
          <a:solidFill>
            <a:srgbClr val="F2F2F2"/>
          </a:solidFill>
          <a:ln>
            <a:noFill/>
          </a:ln>
        </p:spPr>
      </p:sp>
      <p:sp>
        <p:nvSpPr>
          <p:cNvPr id="244" name="Google Shape;244;p49"/>
          <p:cNvSpPr/>
          <p:nvPr>
            <p:ph idx="3" type="pic"/>
          </p:nvPr>
        </p:nvSpPr>
        <p:spPr>
          <a:xfrm>
            <a:off x="3836914" y="2886074"/>
            <a:ext cx="1845511" cy="1845511"/>
          </a:xfrm>
          <a:prstGeom prst="rect">
            <a:avLst/>
          </a:prstGeom>
          <a:solidFill>
            <a:srgbClr val="F2F2F2"/>
          </a:solidFill>
          <a:ln>
            <a:noFill/>
          </a:ln>
        </p:spPr>
      </p:sp>
      <p:sp>
        <p:nvSpPr>
          <p:cNvPr id="245" name="Google Shape;245;p49"/>
          <p:cNvSpPr/>
          <p:nvPr>
            <p:ph idx="4" type="pic"/>
          </p:nvPr>
        </p:nvSpPr>
        <p:spPr>
          <a:xfrm>
            <a:off x="6327578" y="2886074"/>
            <a:ext cx="1845511" cy="1845511"/>
          </a:xfrm>
          <a:prstGeom prst="rect">
            <a:avLst/>
          </a:prstGeom>
          <a:solidFill>
            <a:srgbClr val="F2F2F2"/>
          </a:solidFill>
          <a:ln>
            <a:noFill/>
          </a:ln>
        </p:spPr>
      </p:sp>
      <p:sp>
        <p:nvSpPr>
          <p:cNvPr id="246" name="Google Shape;246;p49"/>
          <p:cNvSpPr/>
          <p:nvPr>
            <p:ph idx="5" type="pic"/>
          </p:nvPr>
        </p:nvSpPr>
        <p:spPr>
          <a:xfrm>
            <a:off x="8747458" y="2886074"/>
            <a:ext cx="1845511" cy="1845511"/>
          </a:xfrm>
          <a:prstGeom prst="rect">
            <a:avLst/>
          </a:prstGeom>
          <a:solidFill>
            <a:srgbClr val="F2F2F2"/>
          </a:solidFill>
          <a:ln>
            <a:noFill/>
          </a:ln>
        </p:spPr>
      </p:sp>
      <p:sp>
        <p:nvSpPr>
          <p:cNvPr id="247" name="Google Shape;247;p49"/>
          <p:cNvSpPr txBox="1"/>
          <p:nvPr>
            <p:ph idx="1" type="body"/>
          </p:nvPr>
        </p:nvSpPr>
        <p:spPr>
          <a:xfrm>
            <a:off x="1343248" y="5084524"/>
            <a:ext cx="2123743"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400"/>
              <a:buNone/>
              <a:defRPr sz="14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8" name="Google Shape;248;p49"/>
          <p:cNvSpPr txBox="1"/>
          <p:nvPr>
            <p:ph idx="6" type="body"/>
          </p:nvPr>
        </p:nvSpPr>
        <p:spPr>
          <a:xfrm>
            <a:off x="3692980" y="5099206"/>
            <a:ext cx="2135755"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400"/>
              <a:buNone/>
              <a:defRPr sz="14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9" name="Google Shape;249;p49"/>
          <p:cNvSpPr txBox="1"/>
          <p:nvPr>
            <p:ph idx="7" type="body"/>
          </p:nvPr>
        </p:nvSpPr>
        <p:spPr>
          <a:xfrm>
            <a:off x="6183644" y="5099206"/>
            <a:ext cx="2123743"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400"/>
              <a:buNone/>
              <a:defRPr sz="14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0" name="Google Shape;250;p49"/>
          <p:cNvSpPr txBox="1"/>
          <p:nvPr>
            <p:ph idx="8" type="body"/>
          </p:nvPr>
        </p:nvSpPr>
        <p:spPr>
          <a:xfrm>
            <a:off x="8603525" y="5084524"/>
            <a:ext cx="2123742"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400"/>
              <a:buNone/>
              <a:defRPr sz="14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1" name="Google Shape;251;p49"/>
          <p:cNvSpPr txBox="1"/>
          <p:nvPr>
            <p:ph idx="9" type="body"/>
          </p:nvPr>
        </p:nvSpPr>
        <p:spPr>
          <a:xfrm>
            <a:off x="1487181" y="5464114"/>
            <a:ext cx="1845511"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2" name="Google Shape;252;p49"/>
          <p:cNvSpPr txBox="1"/>
          <p:nvPr>
            <p:ph idx="13" type="body"/>
          </p:nvPr>
        </p:nvSpPr>
        <p:spPr>
          <a:xfrm>
            <a:off x="3836913" y="5478796"/>
            <a:ext cx="1855949"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3" name="Google Shape;253;p49"/>
          <p:cNvSpPr txBox="1"/>
          <p:nvPr>
            <p:ph idx="14" type="body"/>
          </p:nvPr>
        </p:nvSpPr>
        <p:spPr>
          <a:xfrm>
            <a:off x="6327577" y="5478796"/>
            <a:ext cx="1845511"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4" name="Google Shape;254;p49"/>
          <p:cNvSpPr txBox="1"/>
          <p:nvPr>
            <p:ph idx="15" type="body"/>
          </p:nvPr>
        </p:nvSpPr>
        <p:spPr>
          <a:xfrm>
            <a:off x="8747458" y="5464114"/>
            <a:ext cx="184551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00"/>
              <a:buNone/>
              <a:defRPr sz="10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5" name="Google Shape;25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58" name="Google Shape;258;p49"/>
          <p:cNvCxnSpPr/>
          <p:nvPr/>
        </p:nvCxnSpPr>
        <p:spPr>
          <a:xfrm rot="10800000">
            <a:off x="7334250" y="0"/>
            <a:ext cx="4857750" cy="762000"/>
          </a:xfrm>
          <a:prstGeom prst="straightConnector1">
            <a:avLst/>
          </a:prstGeom>
          <a:noFill/>
          <a:ln cap="flat" cmpd="sng" w="9525">
            <a:solidFill>
              <a:srgbClr val="C5BEA9"/>
            </a:solidFill>
            <a:prstDash val="solid"/>
            <a:miter lim="800000"/>
            <a:headEnd len="sm" w="sm" type="none"/>
            <a:tailEnd len="sm" w="sm" type="none"/>
          </a:ln>
        </p:spPr>
      </p:cxnSp>
      <p:cxnSp>
        <p:nvCxnSpPr>
          <p:cNvPr id="259" name="Google Shape;259;p49"/>
          <p:cNvCxnSpPr/>
          <p:nvPr/>
        </p:nvCxnSpPr>
        <p:spPr>
          <a:xfrm>
            <a:off x="11487150" y="0"/>
            <a:ext cx="704850" cy="1724025"/>
          </a:xfrm>
          <a:prstGeom prst="straightConnector1">
            <a:avLst/>
          </a:prstGeom>
          <a:noFill/>
          <a:ln cap="flat" cmpd="sng" w="9525">
            <a:solidFill>
              <a:srgbClr val="C5BEA9"/>
            </a:solidFill>
            <a:prstDash val="solid"/>
            <a:miter lim="800000"/>
            <a:headEnd len="sm" w="sm" type="none"/>
            <a:tailEnd len="sm" w="sm" type="none"/>
          </a:ln>
        </p:spPr>
      </p:cxnSp>
    </p:spTree>
  </p:cSld>
  <p:clrMapOvr>
    <a:masterClrMapping/>
  </p:clrMapOvr>
  <p:extLst>
    <p:ext uri="{DCECCB84-F9BA-43D5-87BE-67443E8EF086}">
      <p15:sldGuideLst>
        <p15:guide id="1" pos="9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260" name="Shape 260"/>
        <p:cNvGrpSpPr/>
        <p:nvPr/>
      </p:nvGrpSpPr>
      <p:grpSpPr>
        <a:xfrm>
          <a:off x="0" y="0"/>
          <a:ext cx="0" cy="0"/>
          <a:chOff x="0" y="0"/>
          <a:chExt cx="0" cy="0"/>
        </a:xfrm>
      </p:grpSpPr>
      <p:sp>
        <p:nvSpPr>
          <p:cNvPr id="261" name="Google Shape;261;p50"/>
          <p:cNvSpPr txBox="1"/>
          <p:nvPr>
            <p:ph type="title"/>
          </p:nvPr>
        </p:nvSpPr>
        <p:spPr>
          <a:xfrm>
            <a:off x="5476875" y="1671639"/>
            <a:ext cx="5111750" cy="12049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cap="none">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50"/>
          <p:cNvSpPr txBox="1"/>
          <p:nvPr>
            <p:ph idx="1" type="body"/>
          </p:nvPr>
        </p:nvSpPr>
        <p:spPr>
          <a:xfrm>
            <a:off x="5476875" y="3682546"/>
            <a:ext cx="5111750" cy="152558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263" name="Google Shape;263;p50"/>
          <p:cNvCxnSpPr/>
          <p:nvPr/>
        </p:nvCxnSpPr>
        <p:spPr>
          <a:xfrm rot="10800000">
            <a:off x="0" y="876300"/>
            <a:ext cx="4762500" cy="1628775"/>
          </a:xfrm>
          <a:prstGeom prst="straightConnector1">
            <a:avLst/>
          </a:prstGeom>
          <a:noFill/>
          <a:ln cap="flat" cmpd="sng" w="9525">
            <a:solidFill>
              <a:srgbClr val="E2B08C"/>
            </a:solidFill>
            <a:prstDash val="solid"/>
            <a:miter lim="800000"/>
            <a:headEnd len="sm" w="sm" type="none"/>
            <a:tailEnd len="sm" w="sm" type="none"/>
          </a:ln>
        </p:spPr>
      </p:cxnSp>
      <p:cxnSp>
        <p:nvCxnSpPr>
          <p:cNvPr id="264" name="Google Shape;264;p50"/>
          <p:cNvCxnSpPr/>
          <p:nvPr/>
        </p:nvCxnSpPr>
        <p:spPr>
          <a:xfrm rot="10800000">
            <a:off x="2638425" y="0"/>
            <a:ext cx="2124076" cy="5186363"/>
          </a:xfrm>
          <a:prstGeom prst="straightConnector1">
            <a:avLst/>
          </a:prstGeom>
          <a:noFill/>
          <a:ln cap="flat" cmpd="sng" w="9525">
            <a:solidFill>
              <a:srgbClr val="E2B08C"/>
            </a:solidFill>
            <a:prstDash val="solid"/>
            <a:miter lim="800000"/>
            <a:headEnd len="sm" w="sm" type="none"/>
            <a:tailEnd len="sm" w="sm" type="none"/>
          </a:ln>
        </p:spPr>
      </p:cxnSp>
      <p:sp>
        <p:nvSpPr>
          <p:cNvPr id="265" name="Google Shape;26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obj">
  <p:cSld name="OBJECT">
    <p:bg>
      <p:bgPr>
        <a:solidFill>
          <a:schemeClr val="lt1"/>
        </a:solidFill>
      </p:bgPr>
    </p:bg>
    <p:spTree>
      <p:nvGrpSpPr>
        <p:cNvPr id="19" name="Shape 19"/>
        <p:cNvGrpSpPr/>
        <p:nvPr/>
      </p:nvGrpSpPr>
      <p:grpSpPr>
        <a:xfrm>
          <a:off x="0" y="0"/>
          <a:ext cx="0" cy="0"/>
          <a:chOff x="0" y="0"/>
          <a:chExt cx="0" cy="0"/>
        </a:xfrm>
      </p:grpSpPr>
      <p:pic>
        <p:nvPicPr>
          <p:cNvPr id="20" name="Google Shape;20;p30"/>
          <p:cNvPicPr preferRelativeResize="0"/>
          <p:nvPr/>
        </p:nvPicPr>
        <p:blipFill rotWithShape="1">
          <a:blip r:embed="rId2">
            <a:alphaModFix/>
          </a:blip>
          <a:srcRect b="23070" l="0" r="28340" t="18301"/>
          <a:stretch/>
        </p:blipFill>
        <p:spPr>
          <a:xfrm>
            <a:off x="5488815" y="0"/>
            <a:ext cx="6703185" cy="6858000"/>
          </a:xfrm>
          <a:prstGeom prst="rect">
            <a:avLst/>
          </a:prstGeom>
          <a:noFill/>
          <a:ln>
            <a:noFill/>
          </a:ln>
        </p:spPr>
      </p:pic>
      <p:sp>
        <p:nvSpPr>
          <p:cNvPr id="21" name="Google Shape;21;p30"/>
          <p:cNvSpPr txBox="1"/>
          <p:nvPr>
            <p:ph type="title"/>
          </p:nvPr>
        </p:nvSpPr>
        <p:spPr>
          <a:xfrm>
            <a:off x="1333499" y="1020445"/>
            <a:ext cx="317182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0"/>
          <p:cNvSpPr txBox="1"/>
          <p:nvPr>
            <p:ph idx="1" type="body"/>
          </p:nvPr>
        </p:nvSpPr>
        <p:spPr>
          <a:xfrm>
            <a:off x="1333499" y="2924175"/>
            <a:ext cx="3171825" cy="251936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rgbClr val="3F3F3F"/>
              </a:buClr>
              <a:buSzPts val="1400"/>
              <a:buNone/>
              <a:defRPr sz="1400">
                <a:solidFill>
                  <a:srgbClr val="3F3F3F"/>
                </a:solidFill>
              </a:defRPr>
            </a:lvl1pPr>
            <a:lvl2pPr indent="-228600" lvl="1" marL="914400" algn="l">
              <a:lnSpc>
                <a:spcPct val="120000"/>
              </a:lnSpc>
              <a:spcBef>
                <a:spcPts val="1000"/>
              </a:spcBef>
              <a:spcAft>
                <a:spcPts val="0"/>
              </a:spcAft>
              <a:buClr>
                <a:srgbClr val="3F3F3F"/>
              </a:buClr>
              <a:buSzPts val="1400"/>
              <a:buNone/>
              <a:defRPr sz="1400">
                <a:solidFill>
                  <a:srgbClr val="3F3F3F"/>
                </a:solidFill>
              </a:defRPr>
            </a:lvl2pPr>
            <a:lvl3pPr indent="-228600" lvl="2" marL="1371600" algn="l">
              <a:lnSpc>
                <a:spcPct val="120000"/>
              </a:lnSpc>
              <a:spcBef>
                <a:spcPts val="1000"/>
              </a:spcBef>
              <a:spcAft>
                <a:spcPts val="0"/>
              </a:spcAft>
              <a:buClr>
                <a:srgbClr val="3F3F3F"/>
              </a:buClr>
              <a:buSzPts val="1400"/>
              <a:buNone/>
              <a:defRPr sz="1400">
                <a:solidFill>
                  <a:srgbClr val="3F3F3F"/>
                </a:solidFill>
              </a:defRPr>
            </a:lvl3pPr>
            <a:lvl4pPr indent="-228600" lvl="3" marL="1828800" algn="l">
              <a:lnSpc>
                <a:spcPct val="120000"/>
              </a:lnSpc>
              <a:spcBef>
                <a:spcPts val="1000"/>
              </a:spcBef>
              <a:spcAft>
                <a:spcPts val="0"/>
              </a:spcAft>
              <a:buClr>
                <a:srgbClr val="3F3F3F"/>
              </a:buClr>
              <a:buSzPts val="1400"/>
              <a:buNone/>
              <a:defRPr sz="1400">
                <a:solidFill>
                  <a:srgbClr val="3F3F3F"/>
                </a:solidFill>
              </a:defRPr>
            </a:lvl4pPr>
            <a:lvl5pPr indent="-228600" lvl="4" marL="2286000" algn="l">
              <a:lnSpc>
                <a:spcPct val="120000"/>
              </a:lnSpc>
              <a:spcBef>
                <a:spcPts val="10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0"/>
          <p:cNvSpPr txBox="1"/>
          <p:nvPr>
            <p:ph idx="10" type="dt"/>
          </p:nvPr>
        </p:nvSpPr>
        <p:spPr>
          <a:xfrm>
            <a:off x="1333500" y="6356350"/>
            <a:ext cx="98515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0"/>
          <p:cNvSpPr txBox="1"/>
          <p:nvPr>
            <p:ph idx="11" type="ftr"/>
          </p:nvPr>
        </p:nvSpPr>
        <p:spPr>
          <a:xfrm>
            <a:off x="2669886" y="6356349"/>
            <a:ext cx="248284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2" type="sldNum"/>
          </p:nvPr>
        </p:nvSpPr>
        <p:spPr>
          <a:xfrm>
            <a:off x="5536305" y="6356350"/>
            <a:ext cx="98755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2"/>
        </a:solidFill>
      </p:bgPr>
    </p:bg>
    <p:spTree>
      <p:nvGrpSpPr>
        <p:cNvPr id="268" name="Shape 268"/>
        <p:cNvGrpSpPr/>
        <p:nvPr/>
      </p:nvGrpSpPr>
      <p:grpSpPr>
        <a:xfrm>
          <a:off x="0" y="0"/>
          <a:ext cx="0" cy="0"/>
          <a:chOff x="0" y="0"/>
          <a:chExt cx="0" cy="0"/>
        </a:xfrm>
      </p:grpSpPr>
      <p:sp>
        <p:nvSpPr>
          <p:cNvPr id="269" name="Google Shape;269;p51"/>
          <p:cNvSpPr txBox="1"/>
          <p:nvPr>
            <p:ph type="ctrTitle"/>
          </p:nvPr>
        </p:nvSpPr>
        <p:spPr>
          <a:xfrm>
            <a:off x="4267200" y="1615736"/>
            <a:ext cx="4179570" cy="15247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3200"/>
              <a:buFont typeface="Arial"/>
              <a:buNone/>
              <a:defRPr sz="32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51"/>
          <p:cNvSpPr txBox="1"/>
          <p:nvPr>
            <p:ph idx="1" type="subTitle"/>
          </p:nvPr>
        </p:nvSpPr>
        <p:spPr>
          <a:xfrm>
            <a:off x="4267200" y="3238103"/>
            <a:ext cx="4179570" cy="200416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1000"/>
              </a:spcBef>
              <a:spcAft>
                <a:spcPts val="0"/>
              </a:spcAft>
              <a:buClr>
                <a:srgbClr val="3F3F3F"/>
              </a:buClr>
              <a:buSzPts val="1400"/>
              <a:buNone/>
              <a:defRPr sz="1400">
                <a:solidFill>
                  <a:srgbClr val="3F3F3F"/>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71" name="Google Shape;271;p51"/>
          <p:cNvPicPr preferRelativeResize="0"/>
          <p:nvPr/>
        </p:nvPicPr>
        <p:blipFill rotWithShape="1">
          <a:blip r:embed="rId2">
            <a:alphaModFix/>
          </a:blip>
          <a:srcRect b="0" l="0" r="0" t="0"/>
          <a:stretch/>
        </p:blipFill>
        <p:spPr>
          <a:xfrm>
            <a:off x="0" y="0"/>
            <a:ext cx="3176938" cy="6858000"/>
          </a:xfrm>
          <a:prstGeom prst="rect">
            <a:avLst/>
          </a:prstGeom>
          <a:noFill/>
          <a:ln>
            <a:noFill/>
          </a:ln>
        </p:spPr>
      </p:pic>
      <p:sp>
        <p:nvSpPr>
          <p:cNvPr id="272" name="Google Shape;272;p51"/>
          <p:cNvSpPr txBox="1"/>
          <p:nvPr>
            <p:ph idx="10" type="dt"/>
          </p:nvPr>
        </p:nvSpPr>
        <p:spPr>
          <a:xfrm>
            <a:off x="4267200" y="6356350"/>
            <a:ext cx="17743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51"/>
          <p:cNvSpPr txBox="1"/>
          <p:nvPr>
            <p:ph idx="11" type="ftr"/>
          </p:nvPr>
        </p:nvSpPr>
        <p:spPr>
          <a:xfrm>
            <a:off x="6479721" y="6356350"/>
            <a:ext cx="266155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51"/>
          <p:cNvSpPr txBox="1"/>
          <p:nvPr>
            <p:ph idx="12" type="sldNum"/>
          </p:nvPr>
        </p:nvSpPr>
        <p:spPr>
          <a:xfrm>
            <a:off x="9579428" y="6356350"/>
            <a:ext cx="177437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8 People">
  <p:cSld name="Team Slide 8 People">
    <p:bg>
      <p:bgPr>
        <a:solidFill>
          <a:schemeClr val="accent2"/>
        </a:solidFill>
      </p:bgPr>
    </p:bg>
    <p:spTree>
      <p:nvGrpSpPr>
        <p:cNvPr id="275" name="Shape 275"/>
        <p:cNvGrpSpPr/>
        <p:nvPr/>
      </p:nvGrpSpPr>
      <p:grpSpPr>
        <a:xfrm>
          <a:off x="0" y="0"/>
          <a:ext cx="0" cy="0"/>
          <a:chOff x="0" y="0"/>
          <a:chExt cx="0" cy="0"/>
        </a:xfrm>
      </p:grpSpPr>
      <p:sp>
        <p:nvSpPr>
          <p:cNvPr id="276" name="Google Shape;276;p36"/>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6"/>
          <p:cNvSpPr/>
          <p:nvPr>
            <p:ph idx="2" type="pic"/>
          </p:nvPr>
        </p:nvSpPr>
        <p:spPr>
          <a:xfrm>
            <a:off x="1877176" y="2428875"/>
            <a:ext cx="1066800" cy="1066800"/>
          </a:xfrm>
          <a:prstGeom prst="rect">
            <a:avLst/>
          </a:prstGeom>
          <a:solidFill>
            <a:schemeClr val="lt1"/>
          </a:solidFill>
          <a:ln>
            <a:noFill/>
          </a:ln>
        </p:spPr>
      </p:sp>
      <p:sp>
        <p:nvSpPr>
          <p:cNvPr id="278" name="Google Shape;278;p36"/>
          <p:cNvSpPr/>
          <p:nvPr>
            <p:ph idx="3" type="pic"/>
          </p:nvPr>
        </p:nvSpPr>
        <p:spPr>
          <a:xfrm>
            <a:off x="4226270" y="2428875"/>
            <a:ext cx="1066800" cy="1066800"/>
          </a:xfrm>
          <a:prstGeom prst="rect">
            <a:avLst/>
          </a:prstGeom>
          <a:solidFill>
            <a:schemeClr val="lt1"/>
          </a:solidFill>
          <a:ln>
            <a:noFill/>
          </a:ln>
        </p:spPr>
      </p:sp>
      <p:sp>
        <p:nvSpPr>
          <p:cNvPr id="279" name="Google Shape;279;p36"/>
          <p:cNvSpPr/>
          <p:nvPr>
            <p:ph idx="4" type="pic"/>
          </p:nvPr>
        </p:nvSpPr>
        <p:spPr>
          <a:xfrm>
            <a:off x="6716934" y="2428875"/>
            <a:ext cx="1066800" cy="1066800"/>
          </a:xfrm>
          <a:prstGeom prst="rect">
            <a:avLst/>
          </a:prstGeom>
          <a:solidFill>
            <a:schemeClr val="lt1"/>
          </a:solidFill>
          <a:ln>
            <a:noFill/>
          </a:ln>
        </p:spPr>
      </p:sp>
      <p:sp>
        <p:nvSpPr>
          <p:cNvPr id="280" name="Google Shape;280;p36"/>
          <p:cNvSpPr/>
          <p:nvPr>
            <p:ph idx="5" type="pic"/>
          </p:nvPr>
        </p:nvSpPr>
        <p:spPr>
          <a:xfrm>
            <a:off x="9136814" y="2428875"/>
            <a:ext cx="1066800" cy="1066800"/>
          </a:xfrm>
          <a:prstGeom prst="rect">
            <a:avLst/>
          </a:prstGeom>
          <a:solidFill>
            <a:schemeClr val="lt1"/>
          </a:solidFill>
          <a:ln>
            <a:noFill/>
          </a:ln>
        </p:spPr>
      </p:sp>
      <p:sp>
        <p:nvSpPr>
          <p:cNvPr id="281" name="Google Shape;281;p36"/>
          <p:cNvSpPr txBox="1"/>
          <p:nvPr>
            <p:ph idx="1" type="body"/>
          </p:nvPr>
        </p:nvSpPr>
        <p:spPr>
          <a:xfrm>
            <a:off x="1500168" y="3654378"/>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2" name="Google Shape;282;p36"/>
          <p:cNvSpPr txBox="1"/>
          <p:nvPr>
            <p:ph idx="6" type="body"/>
          </p:nvPr>
        </p:nvSpPr>
        <p:spPr>
          <a:xfrm>
            <a:off x="1390120" y="3782039"/>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3" name="Google Shape;283;p36"/>
          <p:cNvSpPr txBox="1"/>
          <p:nvPr>
            <p:ph idx="7" type="body"/>
          </p:nvPr>
        </p:nvSpPr>
        <p:spPr>
          <a:xfrm>
            <a:off x="3849262" y="3669060"/>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4" name="Google Shape;284;p36"/>
          <p:cNvSpPr txBox="1"/>
          <p:nvPr>
            <p:ph idx="8" type="body"/>
          </p:nvPr>
        </p:nvSpPr>
        <p:spPr>
          <a:xfrm>
            <a:off x="3739214" y="3796721"/>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5" name="Google Shape;285;p36"/>
          <p:cNvSpPr txBox="1"/>
          <p:nvPr>
            <p:ph idx="9" type="body"/>
          </p:nvPr>
        </p:nvSpPr>
        <p:spPr>
          <a:xfrm>
            <a:off x="6339926" y="3669060"/>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6" name="Google Shape;286;p36"/>
          <p:cNvSpPr txBox="1"/>
          <p:nvPr>
            <p:ph idx="13" type="body"/>
          </p:nvPr>
        </p:nvSpPr>
        <p:spPr>
          <a:xfrm>
            <a:off x="6217963" y="3796721"/>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7" name="Google Shape;287;p36"/>
          <p:cNvSpPr txBox="1"/>
          <p:nvPr>
            <p:ph idx="14" type="body"/>
          </p:nvPr>
        </p:nvSpPr>
        <p:spPr>
          <a:xfrm>
            <a:off x="8759806" y="3654378"/>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8" name="Google Shape;288;p36"/>
          <p:cNvSpPr txBox="1"/>
          <p:nvPr>
            <p:ph idx="15" type="body"/>
          </p:nvPr>
        </p:nvSpPr>
        <p:spPr>
          <a:xfrm>
            <a:off x="8634432" y="3782039"/>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9" name="Google Shape;289;p36"/>
          <p:cNvSpPr/>
          <p:nvPr>
            <p:ph idx="16" type="pic"/>
          </p:nvPr>
        </p:nvSpPr>
        <p:spPr>
          <a:xfrm>
            <a:off x="1877176" y="4287711"/>
            <a:ext cx="1066800" cy="1066800"/>
          </a:xfrm>
          <a:prstGeom prst="rect">
            <a:avLst/>
          </a:prstGeom>
          <a:solidFill>
            <a:schemeClr val="lt1"/>
          </a:solidFill>
          <a:ln>
            <a:noFill/>
          </a:ln>
        </p:spPr>
      </p:sp>
      <p:sp>
        <p:nvSpPr>
          <p:cNvPr id="290" name="Google Shape;290;p36"/>
          <p:cNvSpPr/>
          <p:nvPr>
            <p:ph idx="17" type="pic"/>
          </p:nvPr>
        </p:nvSpPr>
        <p:spPr>
          <a:xfrm>
            <a:off x="4226270" y="4287711"/>
            <a:ext cx="1066800" cy="1066800"/>
          </a:xfrm>
          <a:prstGeom prst="rect">
            <a:avLst/>
          </a:prstGeom>
          <a:solidFill>
            <a:schemeClr val="lt1"/>
          </a:solidFill>
          <a:ln>
            <a:noFill/>
          </a:ln>
        </p:spPr>
      </p:sp>
      <p:sp>
        <p:nvSpPr>
          <p:cNvPr id="291" name="Google Shape;291;p36"/>
          <p:cNvSpPr/>
          <p:nvPr>
            <p:ph idx="18" type="pic"/>
          </p:nvPr>
        </p:nvSpPr>
        <p:spPr>
          <a:xfrm>
            <a:off x="6716934" y="4287711"/>
            <a:ext cx="1066800" cy="1066800"/>
          </a:xfrm>
          <a:prstGeom prst="rect">
            <a:avLst/>
          </a:prstGeom>
          <a:solidFill>
            <a:schemeClr val="lt1"/>
          </a:solidFill>
          <a:ln>
            <a:noFill/>
          </a:ln>
        </p:spPr>
      </p:sp>
      <p:sp>
        <p:nvSpPr>
          <p:cNvPr id="292" name="Google Shape;292;p36"/>
          <p:cNvSpPr/>
          <p:nvPr>
            <p:ph idx="19" type="pic"/>
          </p:nvPr>
        </p:nvSpPr>
        <p:spPr>
          <a:xfrm>
            <a:off x="9136814" y="4287711"/>
            <a:ext cx="1066800" cy="1066800"/>
          </a:xfrm>
          <a:prstGeom prst="rect">
            <a:avLst/>
          </a:prstGeom>
          <a:solidFill>
            <a:schemeClr val="lt1"/>
          </a:solidFill>
          <a:ln>
            <a:noFill/>
          </a:ln>
        </p:spPr>
      </p:sp>
      <p:sp>
        <p:nvSpPr>
          <p:cNvPr id="293" name="Google Shape;293;p36"/>
          <p:cNvSpPr txBox="1"/>
          <p:nvPr>
            <p:ph idx="20" type="body"/>
          </p:nvPr>
        </p:nvSpPr>
        <p:spPr>
          <a:xfrm>
            <a:off x="1500168" y="5513214"/>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94" name="Google Shape;294;p36"/>
          <p:cNvSpPr txBox="1"/>
          <p:nvPr>
            <p:ph idx="21" type="body"/>
          </p:nvPr>
        </p:nvSpPr>
        <p:spPr>
          <a:xfrm>
            <a:off x="1390120" y="5640875"/>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95" name="Google Shape;295;p36"/>
          <p:cNvSpPr txBox="1"/>
          <p:nvPr>
            <p:ph idx="22" type="body"/>
          </p:nvPr>
        </p:nvSpPr>
        <p:spPr>
          <a:xfrm>
            <a:off x="3849262" y="5527896"/>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96" name="Google Shape;296;p36"/>
          <p:cNvSpPr txBox="1"/>
          <p:nvPr>
            <p:ph idx="23" type="body"/>
          </p:nvPr>
        </p:nvSpPr>
        <p:spPr>
          <a:xfrm>
            <a:off x="3739214" y="5655557"/>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97" name="Google Shape;297;p36"/>
          <p:cNvSpPr txBox="1"/>
          <p:nvPr>
            <p:ph idx="24" type="body"/>
          </p:nvPr>
        </p:nvSpPr>
        <p:spPr>
          <a:xfrm>
            <a:off x="6339926" y="5527896"/>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98" name="Google Shape;298;p36"/>
          <p:cNvSpPr txBox="1"/>
          <p:nvPr>
            <p:ph idx="25" type="body"/>
          </p:nvPr>
        </p:nvSpPr>
        <p:spPr>
          <a:xfrm>
            <a:off x="6229878" y="5655557"/>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99" name="Google Shape;299;p36"/>
          <p:cNvSpPr txBox="1"/>
          <p:nvPr>
            <p:ph idx="26" type="body"/>
          </p:nvPr>
        </p:nvSpPr>
        <p:spPr>
          <a:xfrm>
            <a:off x="8759806" y="5513214"/>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00" name="Google Shape;300;p36"/>
          <p:cNvSpPr txBox="1"/>
          <p:nvPr>
            <p:ph idx="27" type="body"/>
          </p:nvPr>
        </p:nvSpPr>
        <p:spPr>
          <a:xfrm>
            <a:off x="8634432" y="5640875"/>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01" name="Google Shape;30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989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solidFill>
                  <a:srgbClr val="8989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98989"/>
                </a:solidFill>
                <a:latin typeface="Arial"/>
                <a:ea typeface="Arial"/>
                <a:cs typeface="Arial"/>
                <a:sym typeface="Arial"/>
              </a:defRPr>
            </a:lvl1pPr>
            <a:lvl2pPr indent="0" lvl="1" marL="0" algn="r">
              <a:spcBef>
                <a:spcPts val="0"/>
              </a:spcBef>
              <a:buNone/>
              <a:defRPr b="0" i="0" sz="900" u="none" cap="none" strike="noStrike">
                <a:solidFill>
                  <a:srgbClr val="898989"/>
                </a:solidFill>
                <a:latin typeface="Arial"/>
                <a:ea typeface="Arial"/>
                <a:cs typeface="Arial"/>
                <a:sym typeface="Arial"/>
              </a:defRPr>
            </a:lvl2pPr>
            <a:lvl3pPr indent="0" lvl="2" marL="0" algn="r">
              <a:spcBef>
                <a:spcPts val="0"/>
              </a:spcBef>
              <a:buNone/>
              <a:defRPr b="0" i="0" sz="900" u="none" cap="none" strike="noStrike">
                <a:solidFill>
                  <a:srgbClr val="898989"/>
                </a:solidFill>
                <a:latin typeface="Arial"/>
                <a:ea typeface="Arial"/>
                <a:cs typeface="Arial"/>
                <a:sym typeface="Arial"/>
              </a:defRPr>
            </a:lvl3pPr>
            <a:lvl4pPr indent="0" lvl="3" marL="0" algn="r">
              <a:spcBef>
                <a:spcPts val="0"/>
              </a:spcBef>
              <a:buNone/>
              <a:defRPr b="0" i="0" sz="900" u="none" cap="none" strike="noStrike">
                <a:solidFill>
                  <a:srgbClr val="898989"/>
                </a:solidFill>
                <a:latin typeface="Arial"/>
                <a:ea typeface="Arial"/>
                <a:cs typeface="Arial"/>
                <a:sym typeface="Arial"/>
              </a:defRPr>
            </a:lvl4pPr>
            <a:lvl5pPr indent="0" lvl="4" marL="0" algn="r">
              <a:spcBef>
                <a:spcPts val="0"/>
              </a:spcBef>
              <a:buNone/>
              <a:defRPr b="0" i="0" sz="900" u="none" cap="none" strike="noStrike">
                <a:solidFill>
                  <a:srgbClr val="898989"/>
                </a:solidFill>
                <a:latin typeface="Arial"/>
                <a:ea typeface="Arial"/>
                <a:cs typeface="Arial"/>
                <a:sym typeface="Arial"/>
              </a:defRPr>
            </a:lvl5pPr>
            <a:lvl6pPr indent="0" lvl="5" marL="0" algn="r">
              <a:spcBef>
                <a:spcPts val="0"/>
              </a:spcBef>
              <a:buNone/>
              <a:defRPr b="0" i="0" sz="900" u="none" cap="none" strike="noStrike">
                <a:solidFill>
                  <a:srgbClr val="898989"/>
                </a:solidFill>
                <a:latin typeface="Arial"/>
                <a:ea typeface="Arial"/>
                <a:cs typeface="Arial"/>
                <a:sym typeface="Arial"/>
              </a:defRPr>
            </a:lvl6pPr>
            <a:lvl7pPr indent="0" lvl="6" marL="0" algn="r">
              <a:spcBef>
                <a:spcPts val="0"/>
              </a:spcBef>
              <a:buNone/>
              <a:defRPr b="0" i="0" sz="900" u="none" cap="none" strike="noStrike">
                <a:solidFill>
                  <a:srgbClr val="898989"/>
                </a:solidFill>
                <a:latin typeface="Arial"/>
                <a:ea typeface="Arial"/>
                <a:cs typeface="Arial"/>
                <a:sym typeface="Arial"/>
              </a:defRPr>
            </a:lvl7pPr>
            <a:lvl8pPr indent="0" lvl="7" marL="0" algn="r">
              <a:spcBef>
                <a:spcPts val="0"/>
              </a:spcBef>
              <a:buNone/>
              <a:defRPr b="0" i="0" sz="900" u="none" cap="none" strike="noStrike">
                <a:solidFill>
                  <a:srgbClr val="898989"/>
                </a:solidFill>
                <a:latin typeface="Arial"/>
                <a:ea typeface="Arial"/>
                <a:cs typeface="Arial"/>
                <a:sym typeface="Arial"/>
              </a:defRPr>
            </a:lvl8pPr>
            <a:lvl9pPr indent="0" lvl="8" marL="0" algn="r">
              <a:spcBef>
                <a:spcPts val="0"/>
              </a:spcBef>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04" name="Google Shape;304;p36"/>
          <p:cNvPicPr preferRelativeResize="0"/>
          <p:nvPr/>
        </p:nvPicPr>
        <p:blipFill rotWithShape="1">
          <a:blip r:embed="rId2">
            <a:alphaModFix/>
          </a:blip>
          <a:srcRect b="0" l="0" r="0" t="0"/>
          <a:stretch/>
        </p:blipFill>
        <p:spPr>
          <a:xfrm>
            <a:off x="0" y="473953"/>
            <a:ext cx="2057400" cy="1647825"/>
          </a:xfrm>
          <a:prstGeom prst="rect">
            <a:avLst/>
          </a:prstGeom>
          <a:noFill/>
          <a:ln>
            <a:noFill/>
          </a:ln>
        </p:spPr>
      </p:pic>
      <p:pic>
        <p:nvPicPr>
          <p:cNvPr id="305" name="Google Shape;305;p36"/>
          <p:cNvPicPr preferRelativeResize="0"/>
          <p:nvPr/>
        </p:nvPicPr>
        <p:blipFill rotWithShape="1">
          <a:blip r:embed="rId3">
            <a:alphaModFix/>
          </a:blip>
          <a:srcRect b="0" l="0" r="0" t="0"/>
          <a:stretch/>
        </p:blipFill>
        <p:spPr>
          <a:xfrm>
            <a:off x="11049000" y="5180889"/>
            <a:ext cx="1143000"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8 People">
  <p:cSld name="Team Slide 8 People">
    <p:bg>
      <p:bgPr>
        <a:solidFill>
          <a:schemeClr val="accent2"/>
        </a:solidFill>
      </p:bgPr>
    </p:bg>
    <p:spTree>
      <p:nvGrpSpPr>
        <p:cNvPr id="312" name="Shape 312"/>
        <p:cNvGrpSpPr/>
        <p:nvPr/>
      </p:nvGrpSpPr>
      <p:grpSpPr>
        <a:xfrm>
          <a:off x="0" y="0"/>
          <a:ext cx="0" cy="0"/>
          <a:chOff x="0" y="0"/>
          <a:chExt cx="0" cy="0"/>
        </a:xfrm>
      </p:grpSpPr>
      <p:sp>
        <p:nvSpPr>
          <p:cNvPr id="313" name="Google Shape;313;p37"/>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4" name="Google Shape;314;p37"/>
          <p:cNvSpPr/>
          <p:nvPr>
            <p:ph idx="2" type="pic"/>
          </p:nvPr>
        </p:nvSpPr>
        <p:spPr>
          <a:xfrm>
            <a:off x="1877176" y="2428875"/>
            <a:ext cx="1066800" cy="1066800"/>
          </a:xfrm>
          <a:prstGeom prst="rect">
            <a:avLst/>
          </a:prstGeom>
          <a:solidFill>
            <a:schemeClr val="lt1"/>
          </a:solidFill>
          <a:ln>
            <a:noFill/>
          </a:ln>
        </p:spPr>
      </p:sp>
      <p:sp>
        <p:nvSpPr>
          <p:cNvPr id="315" name="Google Shape;315;p37"/>
          <p:cNvSpPr/>
          <p:nvPr>
            <p:ph idx="3" type="pic"/>
          </p:nvPr>
        </p:nvSpPr>
        <p:spPr>
          <a:xfrm>
            <a:off x="4226270" y="2428875"/>
            <a:ext cx="1066800" cy="1066800"/>
          </a:xfrm>
          <a:prstGeom prst="rect">
            <a:avLst/>
          </a:prstGeom>
          <a:solidFill>
            <a:schemeClr val="lt1"/>
          </a:solidFill>
          <a:ln>
            <a:noFill/>
          </a:ln>
        </p:spPr>
      </p:sp>
      <p:sp>
        <p:nvSpPr>
          <p:cNvPr id="316" name="Google Shape;316;p37"/>
          <p:cNvSpPr/>
          <p:nvPr>
            <p:ph idx="4" type="pic"/>
          </p:nvPr>
        </p:nvSpPr>
        <p:spPr>
          <a:xfrm>
            <a:off x="6716934" y="2428875"/>
            <a:ext cx="1066800" cy="1066800"/>
          </a:xfrm>
          <a:prstGeom prst="rect">
            <a:avLst/>
          </a:prstGeom>
          <a:solidFill>
            <a:schemeClr val="lt1"/>
          </a:solidFill>
          <a:ln>
            <a:noFill/>
          </a:ln>
        </p:spPr>
      </p:sp>
      <p:sp>
        <p:nvSpPr>
          <p:cNvPr id="317" name="Google Shape;317;p37"/>
          <p:cNvSpPr/>
          <p:nvPr>
            <p:ph idx="5" type="pic"/>
          </p:nvPr>
        </p:nvSpPr>
        <p:spPr>
          <a:xfrm>
            <a:off x="9136814" y="2428875"/>
            <a:ext cx="1066800" cy="1066800"/>
          </a:xfrm>
          <a:prstGeom prst="rect">
            <a:avLst/>
          </a:prstGeom>
          <a:solidFill>
            <a:schemeClr val="lt1"/>
          </a:solidFill>
          <a:ln>
            <a:noFill/>
          </a:ln>
        </p:spPr>
      </p:sp>
      <p:sp>
        <p:nvSpPr>
          <p:cNvPr id="318" name="Google Shape;318;p37"/>
          <p:cNvSpPr txBox="1"/>
          <p:nvPr>
            <p:ph idx="1" type="body"/>
          </p:nvPr>
        </p:nvSpPr>
        <p:spPr>
          <a:xfrm>
            <a:off x="1500168" y="3654378"/>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19" name="Google Shape;319;p37"/>
          <p:cNvSpPr txBox="1"/>
          <p:nvPr>
            <p:ph idx="6" type="body"/>
          </p:nvPr>
        </p:nvSpPr>
        <p:spPr>
          <a:xfrm>
            <a:off x="1390120" y="3782039"/>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0" name="Google Shape;320;p37"/>
          <p:cNvSpPr txBox="1"/>
          <p:nvPr>
            <p:ph idx="7" type="body"/>
          </p:nvPr>
        </p:nvSpPr>
        <p:spPr>
          <a:xfrm>
            <a:off x="3849262" y="3669060"/>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1" name="Google Shape;321;p37"/>
          <p:cNvSpPr txBox="1"/>
          <p:nvPr>
            <p:ph idx="8" type="body"/>
          </p:nvPr>
        </p:nvSpPr>
        <p:spPr>
          <a:xfrm>
            <a:off x="3739214" y="3796721"/>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2" name="Google Shape;322;p37"/>
          <p:cNvSpPr txBox="1"/>
          <p:nvPr>
            <p:ph idx="9" type="body"/>
          </p:nvPr>
        </p:nvSpPr>
        <p:spPr>
          <a:xfrm>
            <a:off x="6339926" y="3669060"/>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3" name="Google Shape;323;p37"/>
          <p:cNvSpPr txBox="1"/>
          <p:nvPr>
            <p:ph idx="13" type="body"/>
          </p:nvPr>
        </p:nvSpPr>
        <p:spPr>
          <a:xfrm>
            <a:off x="6217963" y="3796721"/>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4" name="Google Shape;324;p37"/>
          <p:cNvSpPr txBox="1"/>
          <p:nvPr>
            <p:ph idx="14" type="body"/>
          </p:nvPr>
        </p:nvSpPr>
        <p:spPr>
          <a:xfrm>
            <a:off x="8759806" y="3654378"/>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5" name="Google Shape;325;p37"/>
          <p:cNvSpPr txBox="1"/>
          <p:nvPr>
            <p:ph idx="15" type="body"/>
          </p:nvPr>
        </p:nvSpPr>
        <p:spPr>
          <a:xfrm>
            <a:off x="8634432" y="3782039"/>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26" name="Google Shape;326;p37"/>
          <p:cNvSpPr/>
          <p:nvPr>
            <p:ph idx="16" type="pic"/>
          </p:nvPr>
        </p:nvSpPr>
        <p:spPr>
          <a:xfrm>
            <a:off x="1877176" y="4287711"/>
            <a:ext cx="1066800" cy="1066800"/>
          </a:xfrm>
          <a:prstGeom prst="rect">
            <a:avLst/>
          </a:prstGeom>
          <a:solidFill>
            <a:schemeClr val="lt1"/>
          </a:solidFill>
          <a:ln>
            <a:noFill/>
          </a:ln>
        </p:spPr>
      </p:sp>
      <p:sp>
        <p:nvSpPr>
          <p:cNvPr id="327" name="Google Shape;327;p37"/>
          <p:cNvSpPr/>
          <p:nvPr>
            <p:ph idx="17" type="pic"/>
          </p:nvPr>
        </p:nvSpPr>
        <p:spPr>
          <a:xfrm>
            <a:off x="4226270" y="4287711"/>
            <a:ext cx="1066800" cy="1066800"/>
          </a:xfrm>
          <a:prstGeom prst="rect">
            <a:avLst/>
          </a:prstGeom>
          <a:solidFill>
            <a:schemeClr val="lt1"/>
          </a:solidFill>
          <a:ln>
            <a:noFill/>
          </a:ln>
        </p:spPr>
      </p:sp>
      <p:sp>
        <p:nvSpPr>
          <p:cNvPr id="328" name="Google Shape;328;p37"/>
          <p:cNvSpPr/>
          <p:nvPr>
            <p:ph idx="18" type="pic"/>
          </p:nvPr>
        </p:nvSpPr>
        <p:spPr>
          <a:xfrm>
            <a:off x="6716934" y="4287711"/>
            <a:ext cx="1066800" cy="1066800"/>
          </a:xfrm>
          <a:prstGeom prst="rect">
            <a:avLst/>
          </a:prstGeom>
          <a:solidFill>
            <a:schemeClr val="lt1"/>
          </a:solidFill>
          <a:ln>
            <a:noFill/>
          </a:ln>
        </p:spPr>
      </p:sp>
      <p:sp>
        <p:nvSpPr>
          <p:cNvPr id="329" name="Google Shape;329;p37"/>
          <p:cNvSpPr/>
          <p:nvPr>
            <p:ph idx="19" type="pic"/>
          </p:nvPr>
        </p:nvSpPr>
        <p:spPr>
          <a:xfrm>
            <a:off x="9136814" y="4287711"/>
            <a:ext cx="1066800" cy="1066800"/>
          </a:xfrm>
          <a:prstGeom prst="rect">
            <a:avLst/>
          </a:prstGeom>
          <a:solidFill>
            <a:schemeClr val="lt1"/>
          </a:solidFill>
          <a:ln>
            <a:noFill/>
          </a:ln>
        </p:spPr>
      </p:sp>
      <p:sp>
        <p:nvSpPr>
          <p:cNvPr id="330" name="Google Shape;330;p37"/>
          <p:cNvSpPr txBox="1"/>
          <p:nvPr>
            <p:ph idx="20" type="body"/>
          </p:nvPr>
        </p:nvSpPr>
        <p:spPr>
          <a:xfrm>
            <a:off x="1500168" y="5513214"/>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1" name="Google Shape;331;p37"/>
          <p:cNvSpPr txBox="1"/>
          <p:nvPr>
            <p:ph idx="21" type="body"/>
          </p:nvPr>
        </p:nvSpPr>
        <p:spPr>
          <a:xfrm>
            <a:off x="1390120" y="5640875"/>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2" name="Google Shape;332;p37"/>
          <p:cNvSpPr txBox="1"/>
          <p:nvPr>
            <p:ph idx="22" type="body"/>
          </p:nvPr>
        </p:nvSpPr>
        <p:spPr>
          <a:xfrm>
            <a:off x="3849262" y="5527896"/>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3" name="Google Shape;333;p37"/>
          <p:cNvSpPr txBox="1"/>
          <p:nvPr>
            <p:ph idx="23" type="body"/>
          </p:nvPr>
        </p:nvSpPr>
        <p:spPr>
          <a:xfrm>
            <a:off x="3739214" y="5655557"/>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4" name="Google Shape;334;p37"/>
          <p:cNvSpPr txBox="1"/>
          <p:nvPr>
            <p:ph idx="24" type="body"/>
          </p:nvPr>
        </p:nvSpPr>
        <p:spPr>
          <a:xfrm>
            <a:off x="6339926" y="5527896"/>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5" name="Google Shape;335;p37"/>
          <p:cNvSpPr txBox="1"/>
          <p:nvPr>
            <p:ph idx="25" type="body"/>
          </p:nvPr>
        </p:nvSpPr>
        <p:spPr>
          <a:xfrm>
            <a:off x="6229878" y="5655557"/>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6" name="Google Shape;336;p37"/>
          <p:cNvSpPr txBox="1"/>
          <p:nvPr>
            <p:ph idx="26" type="body"/>
          </p:nvPr>
        </p:nvSpPr>
        <p:spPr>
          <a:xfrm>
            <a:off x="8759806" y="5513214"/>
            <a:ext cx="1828800" cy="34306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050"/>
              <a:buNone/>
              <a:defRPr sz="105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7" name="Google Shape;337;p37"/>
          <p:cNvSpPr txBox="1"/>
          <p:nvPr>
            <p:ph idx="27" type="body"/>
          </p:nvPr>
        </p:nvSpPr>
        <p:spPr>
          <a:xfrm>
            <a:off x="8634432" y="5640875"/>
            <a:ext cx="2057400" cy="343061"/>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900"/>
              <a:buNone/>
              <a:defRPr sz="9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FEFEFE"/>
              </a:buClr>
              <a:buSzPts val="2000"/>
              <a:buNone/>
              <a:defRPr b="1" sz="2000"/>
            </a:lvl2pPr>
            <a:lvl3pPr indent="-228600" lvl="2" marL="1371600" algn="l">
              <a:lnSpc>
                <a:spcPct val="90000"/>
              </a:lnSpc>
              <a:spcBef>
                <a:spcPts val="500"/>
              </a:spcBef>
              <a:spcAft>
                <a:spcPts val="0"/>
              </a:spcAft>
              <a:buClr>
                <a:srgbClr val="FEFEFE"/>
              </a:buClr>
              <a:buSzPts val="1800"/>
              <a:buNone/>
              <a:defRPr b="1" sz="1800"/>
            </a:lvl3pPr>
            <a:lvl4pPr indent="-228600" lvl="3" marL="1828800" algn="l">
              <a:lnSpc>
                <a:spcPct val="90000"/>
              </a:lnSpc>
              <a:spcBef>
                <a:spcPts val="500"/>
              </a:spcBef>
              <a:spcAft>
                <a:spcPts val="0"/>
              </a:spcAft>
              <a:buClr>
                <a:srgbClr val="FEFEFE"/>
              </a:buClr>
              <a:buSzPts val="1600"/>
              <a:buNone/>
              <a:defRPr b="1" sz="1600"/>
            </a:lvl4pPr>
            <a:lvl5pPr indent="-228600" lvl="4" marL="2286000" algn="l">
              <a:lnSpc>
                <a:spcPct val="90000"/>
              </a:lnSpc>
              <a:spcBef>
                <a:spcPts val="500"/>
              </a:spcBef>
              <a:spcAft>
                <a:spcPts val="0"/>
              </a:spcAft>
              <a:buClr>
                <a:srgbClr val="FEFEFE"/>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38" name="Google Shape;33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989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solidFill>
                  <a:srgbClr val="8989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98989"/>
                </a:solidFill>
                <a:latin typeface="Arial"/>
                <a:ea typeface="Arial"/>
                <a:cs typeface="Arial"/>
                <a:sym typeface="Arial"/>
              </a:defRPr>
            </a:lvl1pPr>
            <a:lvl2pPr indent="0" lvl="1" marL="0" algn="r">
              <a:spcBef>
                <a:spcPts val="0"/>
              </a:spcBef>
              <a:buNone/>
              <a:defRPr b="0" i="0" sz="900" u="none" cap="none" strike="noStrike">
                <a:solidFill>
                  <a:srgbClr val="898989"/>
                </a:solidFill>
                <a:latin typeface="Arial"/>
                <a:ea typeface="Arial"/>
                <a:cs typeface="Arial"/>
                <a:sym typeface="Arial"/>
              </a:defRPr>
            </a:lvl2pPr>
            <a:lvl3pPr indent="0" lvl="2" marL="0" algn="r">
              <a:spcBef>
                <a:spcPts val="0"/>
              </a:spcBef>
              <a:buNone/>
              <a:defRPr b="0" i="0" sz="900" u="none" cap="none" strike="noStrike">
                <a:solidFill>
                  <a:srgbClr val="898989"/>
                </a:solidFill>
                <a:latin typeface="Arial"/>
                <a:ea typeface="Arial"/>
                <a:cs typeface="Arial"/>
                <a:sym typeface="Arial"/>
              </a:defRPr>
            </a:lvl3pPr>
            <a:lvl4pPr indent="0" lvl="3" marL="0" algn="r">
              <a:spcBef>
                <a:spcPts val="0"/>
              </a:spcBef>
              <a:buNone/>
              <a:defRPr b="0" i="0" sz="900" u="none" cap="none" strike="noStrike">
                <a:solidFill>
                  <a:srgbClr val="898989"/>
                </a:solidFill>
                <a:latin typeface="Arial"/>
                <a:ea typeface="Arial"/>
                <a:cs typeface="Arial"/>
                <a:sym typeface="Arial"/>
              </a:defRPr>
            </a:lvl4pPr>
            <a:lvl5pPr indent="0" lvl="4" marL="0" algn="r">
              <a:spcBef>
                <a:spcPts val="0"/>
              </a:spcBef>
              <a:buNone/>
              <a:defRPr b="0" i="0" sz="900" u="none" cap="none" strike="noStrike">
                <a:solidFill>
                  <a:srgbClr val="898989"/>
                </a:solidFill>
                <a:latin typeface="Arial"/>
                <a:ea typeface="Arial"/>
                <a:cs typeface="Arial"/>
                <a:sym typeface="Arial"/>
              </a:defRPr>
            </a:lvl5pPr>
            <a:lvl6pPr indent="0" lvl="5" marL="0" algn="r">
              <a:spcBef>
                <a:spcPts val="0"/>
              </a:spcBef>
              <a:buNone/>
              <a:defRPr b="0" i="0" sz="900" u="none" cap="none" strike="noStrike">
                <a:solidFill>
                  <a:srgbClr val="898989"/>
                </a:solidFill>
                <a:latin typeface="Arial"/>
                <a:ea typeface="Arial"/>
                <a:cs typeface="Arial"/>
                <a:sym typeface="Arial"/>
              </a:defRPr>
            </a:lvl6pPr>
            <a:lvl7pPr indent="0" lvl="6" marL="0" algn="r">
              <a:spcBef>
                <a:spcPts val="0"/>
              </a:spcBef>
              <a:buNone/>
              <a:defRPr b="0" i="0" sz="900" u="none" cap="none" strike="noStrike">
                <a:solidFill>
                  <a:srgbClr val="898989"/>
                </a:solidFill>
                <a:latin typeface="Arial"/>
                <a:ea typeface="Arial"/>
                <a:cs typeface="Arial"/>
                <a:sym typeface="Arial"/>
              </a:defRPr>
            </a:lvl7pPr>
            <a:lvl8pPr indent="0" lvl="7" marL="0" algn="r">
              <a:spcBef>
                <a:spcPts val="0"/>
              </a:spcBef>
              <a:buNone/>
              <a:defRPr b="0" i="0" sz="900" u="none" cap="none" strike="noStrike">
                <a:solidFill>
                  <a:srgbClr val="898989"/>
                </a:solidFill>
                <a:latin typeface="Arial"/>
                <a:ea typeface="Arial"/>
                <a:cs typeface="Arial"/>
                <a:sym typeface="Arial"/>
              </a:defRPr>
            </a:lvl8pPr>
            <a:lvl9pPr indent="0" lvl="8" marL="0" algn="r">
              <a:spcBef>
                <a:spcPts val="0"/>
              </a:spcBef>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1" name="Google Shape;341;p37"/>
          <p:cNvPicPr preferRelativeResize="0"/>
          <p:nvPr/>
        </p:nvPicPr>
        <p:blipFill rotWithShape="1">
          <a:blip r:embed="rId2">
            <a:alphaModFix/>
          </a:blip>
          <a:srcRect b="0" l="0" r="0" t="0"/>
          <a:stretch/>
        </p:blipFill>
        <p:spPr>
          <a:xfrm>
            <a:off x="0" y="473953"/>
            <a:ext cx="2057400" cy="1647825"/>
          </a:xfrm>
          <a:prstGeom prst="rect">
            <a:avLst/>
          </a:prstGeom>
          <a:noFill/>
          <a:ln>
            <a:noFill/>
          </a:ln>
        </p:spPr>
      </p:pic>
      <p:pic>
        <p:nvPicPr>
          <p:cNvPr id="342" name="Google Shape;342;p37"/>
          <p:cNvPicPr preferRelativeResize="0"/>
          <p:nvPr/>
        </p:nvPicPr>
        <p:blipFill rotWithShape="1">
          <a:blip r:embed="rId3">
            <a:alphaModFix/>
          </a:blip>
          <a:srcRect b="0" l="0" r="0" t="0"/>
          <a:stretch/>
        </p:blipFill>
        <p:spPr>
          <a:xfrm>
            <a:off x="11049000" y="5180889"/>
            <a:ext cx="11430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
  <p:cSld name="Content 3 Column">
    <p:bg>
      <p:bgPr>
        <a:solidFill>
          <a:schemeClr val="accent2"/>
        </a:solidFill>
      </p:bgPr>
    </p:bg>
    <p:spTree>
      <p:nvGrpSpPr>
        <p:cNvPr id="26" name="Shape 26"/>
        <p:cNvGrpSpPr/>
        <p:nvPr/>
      </p:nvGrpSpPr>
      <p:grpSpPr>
        <a:xfrm>
          <a:off x="0" y="0"/>
          <a:ext cx="0" cy="0"/>
          <a:chOff x="0" y="0"/>
          <a:chExt cx="0" cy="0"/>
        </a:xfrm>
      </p:grpSpPr>
      <p:sp>
        <p:nvSpPr>
          <p:cNvPr id="27" name="Google Shape;27;p31"/>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1"/>
          <p:cNvSpPr txBox="1"/>
          <p:nvPr>
            <p:ph idx="1" type="body"/>
          </p:nvPr>
        </p:nvSpPr>
        <p:spPr>
          <a:xfrm>
            <a:off x="1485900" y="2563123"/>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1"/>
          <p:cNvSpPr txBox="1"/>
          <p:nvPr>
            <p:ph idx="2" type="body"/>
          </p:nvPr>
        </p:nvSpPr>
        <p:spPr>
          <a:xfrm>
            <a:off x="1485664" y="3070348"/>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1"/>
          <p:cNvSpPr txBox="1"/>
          <p:nvPr>
            <p:ph idx="3" type="body"/>
          </p:nvPr>
        </p:nvSpPr>
        <p:spPr>
          <a:xfrm>
            <a:off x="6673004" y="2563123"/>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1"/>
          <p:cNvSpPr txBox="1"/>
          <p:nvPr>
            <p:ph idx="4" type="body"/>
          </p:nvPr>
        </p:nvSpPr>
        <p:spPr>
          <a:xfrm>
            <a:off x="6673143" y="3070348"/>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1"/>
          <p:cNvSpPr txBox="1"/>
          <p:nvPr>
            <p:ph idx="5" type="body"/>
          </p:nvPr>
        </p:nvSpPr>
        <p:spPr>
          <a:xfrm>
            <a:off x="1485899" y="4319431"/>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1"/>
          <p:cNvSpPr txBox="1"/>
          <p:nvPr>
            <p:ph idx="6" type="body"/>
          </p:nvPr>
        </p:nvSpPr>
        <p:spPr>
          <a:xfrm>
            <a:off x="1486412" y="4826656"/>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1"/>
          <p:cNvSpPr txBox="1"/>
          <p:nvPr>
            <p:ph idx="7" type="body"/>
          </p:nvPr>
        </p:nvSpPr>
        <p:spPr>
          <a:xfrm>
            <a:off x="6672630" y="4319431"/>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1"/>
          <p:cNvSpPr txBox="1"/>
          <p:nvPr>
            <p:ph idx="8" type="body"/>
          </p:nvPr>
        </p:nvSpPr>
        <p:spPr>
          <a:xfrm>
            <a:off x="6673143" y="4826656"/>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9" name="Google Shape;39;p31"/>
          <p:cNvCxnSpPr/>
          <p:nvPr/>
        </p:nvCxnSpPr>
        <p:spPr>
          <a:xfrm>
            <a:off x="8688388" y="0"/>
            <a:ext cx="3503612" cy="2352957"/>
          </a:xfrm>
          <a:prstGeom prst="straightConnector1">
            <a:avLst/>
          </a:prstGeom>
          <a:noFill/>
          <a:ln cap="flat" cmpd="sng" w="9525">
            <a:solidFill>
              <a:schemeClr val="accent1"/>
            </a:solidFill>
            <a:prstDash val="solid"/>
            <a:miter lim="800000"/>
            <a:headEnd len="sm" w="sm" type="none"/>
            <a:tailEnd len="sm" w="sm" type="none"/>
          </a:ln>
        </p:spPr>
      </p:cxnSp>
      <p:cxnSp>
        <p:nvCxnSpPr>
          <p:cNvPr id="40" name="Google Shape;40;p31"/>
          <p:cNvCxnSpPr/>
          <p:nvPr/>
        </p:nvCxnSpPr>
        <p:spPr>
          <a:xfrm>
            <a:off x="9720943" y="0"/>
            <a:ext cx="2471057" cy="2699032"/>
          </a:xfrm>
          <a:prstGeom prst="straightConnector1">
            <a:avLst/>
          </a:prstGeom>
          <a:noFill/>
          <a:ln cap="flat" cmpd="sng" w="9525">
            <a:solidFill>
              <a:schemeClr val="accent1"/>
            </a:solidFill>
            <a:prstDash val="solid"/>
            <a:miter lim="800000"/>
            <a:headEnd len="sm" w="sm" type="none"/>
            <a:tailEnd len="sm" w="sm" type="none"/>
          </a:ln>
        </p:spPr>
      </p:cxnSp>
      <p:pic>
        <p:nvPicPr>
          <p:cNvPr id="41" name="Google Shape;41;p31"/>
          <p:cNvPicPr preferRelativeResize="0"/>
          <p:nvPr/>
        </p:nvPicPr>
        <p:blipFill rotWithShape="1">
          <a:blip r:embed="rId2">
            <a:alphaModFix/>
          </a:blip>
          <a:srcRect b="0" l="0" r="0" t="0"/>
          <a:stretch/>
        </p:blipFill>
        <p:spPr>
          <a:xfrm>
            <a:off x="0" y="473953"/>
            <a:ext cx="2057400" cy="1647825"/>
          </a:xfrm>
          <a:prstGeom prst="rect">
            <a:avLst/>
          </a:prstGeom>
          <a:noFill/>
          <a:ln>
            <a:noFill/>
          </a:ln>
        </p:spPr>
      </p:pic>
      <p:pic>
        <p:nvPicPr>
          <p:cNvPr id="42" name="Google Shape;42;p31"/>
          <p:cNvPicPr preferRelativeResize="0"/>
          <p:nvPr/>
        </p:nvPicPr>
        <p:blipFill rotWithShape="1">
          <a:blip r:embed="rId3">
            <a:alphaModFix/>
          </a:blip>
          <a:srcRect b="0" l="0" r="0" t="0"/>
          <a:stretch/>
        </p:blipFill>
        <p:spPr>
          <a:xfrm>
            <a:off x="11049000" y="5180889"/>
            <a:ext cx="11430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p:cSld name="Content 2 Column">
    <p:bg>
      <p:bgPr>
        <a:solidFill>
          <a:schemeClr val="lt1"/>
        </a:solidFill>
      </p:bgPr>
    </p:bg>
    <p:spTree>
      <p:nvGrpSpPr>
        <p:cNvPr id="43" name="Shape 43"/>
        <p:cNvGrpSpPr/>
        <p:nvPr/>
      </p:nvGrpSpPr>
      <p:grpSpPr>
        <a:xfrm>
          <a:off x="0" y="0"/>
          <a:ext cx="0" cy="0"/>
          <a:chOff x="0" y="0"/>
          <a:chExt cx="0" cy="0"/>
        </a:xfrm>
      </p:grpSpPr>
      <p:sp>
        <p:nvSpPr>
          <p:cNvPr id="44" name="Google Shape;44;p32"/>
          <p:cNvSpPr txBox="1"/>
          <p:nvPr>
            <p:ph type="title"/>
          </p:nvPr>
        </p:nvSpPr>
        <p:spPr>
          <a:xfrm>
            <a:off x="1508760" y="4156405"/>
            <a:ext cx="313944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2"/>
          <p:cNvSpPr txBox="1"/>
          <p:nvPr>
            <p:ph idx="1" type="body"/>
          </p:nvPr>
        </p:nvSpPr>
        <p:spPr>
          <a:xfrm>
            <a:off x="5922254" y="1530635"/>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2"/>
          <p:cNvSpPr txBox="1"/>
          <p:nvPr>
            <p:ph idx="2" type="body"/>
          </p:nvPr>
        </p:nvSpPr>
        <p:spPr>
          <a:xfrm>
            <a:off x="5921828" y="1860060"/>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2"/>
          <p:cNvSpPr txBox="1"/>
          <p:nvPr>
            <p:ph idx="3" type="body"/>
          </p:nvPr>
        </p:nvSpPr>
        <p:spPr>
          <a:xfrm>
            <a:off x="5922254" y="2630431"/>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2"/>
          <p:cNvSpPr txBox="1"/>
          <p:nvPr>
            <p:ph idx="4" type="body"/>
          </p:nvPr>
        </p:nvSpPr>
        <p:spPr>
          <a:xfrm>
            <a:off x="5921828" y="2959856"/>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5" type="body"/>
          </p:nvPr>
        </p:nvSpPr>
        <p:spPr>
          <a:xfrm>
            <a:off x="5922254" y="3730227"/>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6" type="body"/>
          </p:nvPr>
        </p:nvSpPr>
        <p:spPr>
          <a:xfrm>
            <a:off x="5921828" y="4059652"/>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7" type="body"/>
          </p:nvPr>
        </p:nvSpPr>
        <p:spPr>
          <a:xfrm>
            <a:off x="5920106" y="4830024"/>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2"/>
          <p:cNvSpPr txBox="1"/>
          <p:nvPr>
            <p:ph idx="8" type="body"/>
          </p:nvPr>
        </p:nvSpPr>
        <p:spPr>
          <a:xfrm>
            <a:off x="5919680" y="5159449"/>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Font typeface="Arial"/>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2"/>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2"/>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p32"/>
          <p:cNvPicPr preferRelativeResize="0"/>
          <p:nvPr/>
        </p:nvPicPr>
        <p:blipFill rotWithShape="1">
          <a:blip r:embed="rId2">
            <a:alphaModFix/>
          </a:blip>
          <a:srcRect b="22673" l="39434" r="0" t="20278"/>
          <a:stretch/>
        </p:blipFill>
        <p:spPr>
          <a:xfrm>
            <a:off x="-4696" y="-1"/>
            <a:ext cx="4896735" cy="43859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TxTwoObj">
  <p:cSld name="TWO_OBJECTS_WITH_TEXT">
    <p:bg>
      <p:bgPr>
        <a:solidFill>
          <a:schemeClr val="accent1"/>
        </a:solidFill>
      </p:bgPr>
    </p:bg>
    <p:spTree>
      <p:nvGrpSpPr>
        <p:cNvPr id="57" name="Shape 57"/>
        <p:cNvGrpSpPr/>
        <p:nvPr/>
      </p:nvGrpSpPr>
      <p:grpSpPr>
        <a:xfrm>
          <a:off x="0" y="0"/>
          <a:ext cx="0" cy="0"/>
          <a:chOff x="0" y="0"/>
          <a:chExt cx="0" cy="0"/>
        </a:xfrm>
      </p:grpSpPr>
      <p:sp>
        <p:nvSpPr>
          <p:cNvPr id="58" name="Google Shape;58;p33"/>
          <p:cNvSpPr txBox="1"/>
          <p:nvPr>
            <p:ph type="title"/>
          </p:nvPr>
        </p:nvSpPr>
        <p:spPr>
          <a:xfrm>
            <a:off x="2933700" y="892177"/>
            <a:ext cx="842168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3"/>
          <p:cNvSpPr txBox="1"/>
          <p:nvPr>
            <p:ph idx="1" type="body"/>
          </p:nvPr>
        </p:nvSpPr>
        <p:spPr>
          <a:xfrm>
            <a:off x="2933700" y="2776936"/>
            <a:ext cx="392430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3"/>
          <p:cNvSpPr txBox="1"/>
          <p:nvPr>
            <p:ph idx="2" type="body"/>
          </p:nvPr>
        </p:nvSpPr>
        <p:spPr>
          <a:xfrm>
            <a:off x="2933700" y="3834606"/>
            <a:ext cx="3924300"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solidFill>
                  <a:srgbClr val="3F3F3F"/>
                </a:solidFill>
              </a:defRPr>
            </a:lvl2pPr>
            <a:lvl3pPr indent="-228600" lvl="2" marL="1371600" algn="l">
              <a:lnSpc>
                <a:spcPct val="100000"/>
              </a:lnSpc>
              <a:spcBef>
                <a:spcPts val="500"/>
              </a:spcBef>
              <a:spcAft>
                <a:spcPts val="0"/>
              </a:spcAft>
              <a:buClr>
                <a:srgbClr val="3F3F3F"/>
              </a:buClr>
              <a:buSzPts val="1400"/>
              <a:buNone/>
              <a:defRPr sz="1400">
                <a:solidFill>
                  <a:srgbClr val="3F3F3F"/>
                </a:solidFill>
              </a:defRPr>
            </a:lvl3pPr>
            <a:lvl4pPr indent="-228600" lvl="3" marL="1828800" algn="l">
              <a:lnSpc>
                <a:spcPct val="100000"/>
              </a:lnSpc>
              <a:spcBef>
                <a:spcPts val="500"/>
              </a:spcBef>
              <a:spcAft>
                <a:spcPts val="0"/>
              </a:spcAft>
              <a:buClr>
                <a:srgbClr val="3F3F3F"/>
              </a:buClr>
              <a:buSzPts val="1400"/>
              <a:buNone/>
              <a:defRPr sz="1400">
                <a:solidFill>
                  <a:srgbClr val="3F3F3F"/>
                </a:solidFill>
              </a:defRPr>
            </a:lvl4pPr>
            <a:lvl5pPr indent="-228600" lvl="4" marL="2286000" algn="l">
              <a:lnSpc>
                <a:spcPct val="10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3"/>
          <p:cNvSpPr txBox="1"/>
          <p:nvPr>
            <p:ph idx="3" type="body"/>
          </p:nvPr>
        </p:nvSpPr>
        <p:spPr>
          <a:xfrm>
            <a:off x="7410173" y="2776936"/>
            <a:ext cx="394362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3F3F3F"/>
              </a:buClr>
              <a:buSzPts val="2000"/>
              <a:buNone/>
              <a:defRPr sz="20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3"/>
          <p:cNvSpPr txBox="1"/>
          <p:nvPr>
            <p:ph idx="4" type="body"/>
          </p:nvPr>
        </p:nvSpPr>
        <p:spPr>
          <a:xfrm>
            <a:off x="7410173" y="3834606"/>
            <a:ext cx="3943627" cy="19978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solidFill>
                  <a:srgbClr val="3F3F3F"/>
                </a:solidFill>
              </a:defRPr>
            </a:lvl2pPr>
            <a:lvl3pPr indent="-228600" lvl="2" marL="1371600" algn="l">
              <a:lnSpc>
                <a:spcPct val="100000"/>
              </a:lnSpc>
              <a:spcBef>
                <a:spcPts val="500"/>
              </a:spcBef>
              <a:spcAft>
                <a:spcPts val="0"/>
              </a:spcAft>
              <a:buClr>
                <a:srgbClr val="3F3F3F"/>
              </a:buClr>
              <a:buSzPts val="1400"/>
              <a:buNone/>
              <a:defRPr sz="1400">
                <a:solidFill>
                  <a:srgbClr val="3F3F3F"/>
                </a:solidFill>
              </a:defRPr>
            </a:lvl3pPr>
            <a:lvl4pPr indent="-228600" lvl="3" marL="1828800" algn="l">
              <a:lnSpc>
                <a:spcPct val="100000"/>
              </a:lnSpc>
              <a:spcBef>
                <a:spcPts val="500"/>
              </a:spcBef>
              <a:spcAft>
                <a:spcPts val="0"/>
              </a:spcAft>
              <a:buClr>
                <a:srgbClr val="3F3F3F"/>
              </a:buClr>
              <a:buSzPts val="1400"/>
              <a:buNone/>
              <a:defRPr sz="1400">
                <a:solidFill>
                  <a:srgbClr val="3F3F3F"/>
                </a:solidFill>
              </a:defRPr>
            </a:lvl4pPr>
            <a:lvl5pPr indent="-228600" lvl="4" marL="2286000" algn="l">
              <a:lnSpc>
                <a:spcPct val="100000"/>
              </a:lnSpc>
              <a:spcBef>
                <a:spcPts val="500"/>
              </a:spcBef>
              <a:spcAft>
                <a:spcPts val="0"/>
              </a:spcAft>
              <a:buClr>
                <a:srgbClr val="3F3F3F"/>
              </a:buClr>
              <a:buSzPts val="1400"/>
              <a:buNone/>
              <a:defRPr sz="14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6" name="Google Shape;66;p33"/>
          <p:cNvPicPr preferRelativeResize="0"/>
          <p:nvPr/>
        </p:nvPicPr>
        <p:blipFill rotWithShape="1">
          <a:blip r:embed="rId2">
            <a:alphaModFix/>
          </a:blip>
          <a:srcRect b="22673" l="39434" r="0" t="20278"/>
          <a:stretch/>
        </p:blipFill>
        <p:spPr>
          <a:xfrm>
            <a:off x="25785" y="0"/>
            <a:ext cx="4368030" cy="39123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bg>
      <p:bgPr>
        <a:solidFill>
          <a:schemeClr val="lt1"/>
        </a:solidFill>
      </p:bgPr>
    </p:bg>
    <p:spTree>
      <p:nvGrpSpPr>
        <p:cNvPr id="67" name="Shape 67"/>
        <p:cNvGrpSpPr/>
        <p:nvPr/>
      </p:nvGrpSpPr>
      <p:grpSpPr>
        <a:xfrm>
          <a:off x="0" y="0"/>
          <a:ext cx="0" cy="0"/>
          <a:chOff x="0" y="0"/>
          <a:chExt cx="0" cy="0"/>
        </a:xfrm>
      </p:grpSpPr>
      <p:sp>
        <p:nvSpPr>
          <p:cNvPr id="68" name="Google Shape;68;p34"/>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4"/>
          <p:cNvSpPr txBox="1"/>
          <p:nvPr>
            <p:ph idx="1" type="body"/>
          </p:nvPr>
        </p:nvSpPr>
        <p:spPr>
          <a:xfrm>
            <a:off x="1075447" y="2370670"/>
            <a:ext cx="1856232" cy="16642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400"/>
              <a:buNone/>
              <a:defRPr sz="1400"/>
            </a:lvl1pPr>
            <a:lvl2pPr indent="-228600" lvl="1" marL="914400" algn="l">
              <a:lnSpc>
                <a:spcPct val="90000"/>
              </a:lnSpc>
              <a:spcBef>
                <a:spcPts val="500"/>
              </a:spcBef>
              <a:spcAft>
                <a:spcPts val="0"/>
              </a:spcAft>
              <a:buClr>
                <a:srgbClr val="3F3F3F"/>
              </a:buClr>
              <a:buSzPts val="1200"/>
              <a:buNone/>
              <a:defRPr sz="1200"/>
            </a:lvl2pPr>
            <a:lvl3pPr indent="-228600" lvl="2" marL="1371600" algn="l">
              <a:lnSpc>
                <a:spcPct val="90000"/>
              </a:lnSpc>
              <a:spcBef>
                <a:spcPts val="500"/>
              </a:spcBef>
              <a:spcAft>
                <a:spcPts val="0"/>
              </a:spcAft>
              <a:buClr>
                <a:srgbClr val="3F3F3F"/>
              </a:buClr>
              <a:buSzPts val="1100"/>
              <a:buNone/>
              <a:defRPr sz="1100"/>
            </a:lvl3pPr>
            <a:lvl4pPr indent="-228600" lvl="3" marL="1828800" algn="l">
              <a:lnSpc>
                <a:spcPct val="90000"/>
              </a:lnSpc>
              <a:spcBef>
                <a:spcPts val="500"/>
              </a:spcBef>
              <a:spcAft>
                <a:spcPts val="0"/>
              </a:spcAft>
              <a:buClr>
                <a:srgbClr val="3F3F3F"/>
              </a:buClr>
              <a:buSzPts val="1050"/>
              <a:buNone/>
              <a:defRPr sz="1050"/>
            </a:lvl4pPr>
            <a:lvl5pPr indent="-228600" lvl="4" marL="2286000" algn="l">
              <a:lnSpc>
                <a:spcPct val="90000"/>
              </a:lnSpc>
              <a:spcBef>
                <a:spcPts val="500"/>
              </a:spcBef>
              <a:spcAft>
                <a:spcPts val="0"/>
              </a:spcAft>
              <a:buClr>
                <a:srgbClr val="3F3F3F"/>
              </a:buClr>
              <a:buSzPts val="1050"/>
              <a:buNone/>
              <a:defRPr sz="105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4"/>
          <p:cNvSpPr txBox="1"/>
          <p:nvPr>
            <p:ph idx="2" type="body"/>
          </p:nvPr>
        </p:nvSpPr>
        <p:spPr>
          <a:xfrm>
            <a:off x="838200" y="3788813"/>
            <a:ext cx="2330726" cy="804859"/>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rgbClr val="3F3F3F"/>
              </a:buClr>
              <a:buSzPts val="3200"/>
              <a:buNone/>
              <a:defRPr sz="32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4"/>
          <p:cNvSpPr txBox="1"/>
          <p:nvPr>
            <p:ph idx="3" type="body"/>
          </p:nvPr>
        </p:nvSpPr>
        <p:spPr>
          <a:xfrm>
            <a:off x="838200" y="4464810"/>
            <a:ext cx="2330726" cy="438505"/>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rgbClr val="3F3F3F"/>
              </a:buClr>
              <a:buSzPts val="1400"/>
              <a:buNone/>
              <a:defRPr sz="14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34"/>
          <p:cNvSpPr txBox="1"/>
          <p:nvPr>
            <p:ph idx="4" type="body"/>
          </p:nvPr>
        </p:nvSpPr>
        <p:spPr>
          <a:xfrm>
            <a:off x="838200" y="5120722"/>
            <a:ext cx="2330726" cy="853167"/>
          </a:xfrm>
          <a:prstGeom prst="rect">
            <a:avLst/>
          </a:prstGeom>
          <a:noFill/>
          <a:ln>
            <a:noFill/>
          </a:ln>
        </p:spPr>
        <p:txBody>
          <a:bodyPr anchorCtr="0" anchor="t" bIns="45700" lIns="0" spcFirstLastPara="1" rIns="0" wrap="square" tIns="45700">
            <a:normAutofit/>
          </a:bodyPr>
          <a:lstStyle>
            <a:lvl1pPr indent="-228600" lvl="0" marL="457200" algn="ctr">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lvl2pPr>
            <a:lvl3pPr indent="-228600" lvl="2" marL="1371600" algn="l">
              <a:lnSpc>
                <a:spcPct val="100000"/>
              </a:lnSpc>
              <a:spcBef>
                <a:spcPts val="500"/>
              </a:spcBef>
              <a:spcAft>
                <a:spcPts val="0"/>
              </a:spcAft>
              <a:buClr>
                <a:srgbClr val="3F3F3F"/>
              </a:buClr>
              <a:buSzPts val="1400"/>
              <a:buNone/>
              <a:defRPr sz="1400"/>
            </a:lvl3pPr>
            <a:lvl4pPr indent="-228600" lvl="3" marL="1828800" algn="l">
              <a:lnSpc>
                <a:spcPct val="100000"/>
              </a:lnSpc>
              <a:spcBef>
                <a:spcPts val="500"/>
              </a:spcBef>
              <a:spcAft>
                <a:spcPts val="0"/>
              </a:spcAft>
              <a:buClr>
                <a:srgbClr val="3F3F3F"/>
              </a:buClr>
              <a:buSzPts val="1400"/>
              <a:buNone/>
              <a:defRPr sz="1400"/>
            </a:lvl4pPr>
            <a:lvl5pPr indent="-228600" lvl="4" marL="2286000" algn="l">
              <a:lnSpc>
                <a:spcPct val="100000"/>
              </a:lnSpc>
              <a:spcBef>
                <a:spcPts val="500"/>
              </a:spcBef>
              <a:spcAft>
                <a:spcPts val="0"/>
              </a:spcAft>
              <a:buClr>
                <a:srgbClr val="3F3F3F"/>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4"/>
          <p:cNvSpPr txBox="1"/>
          <p:nvPr>
            <p:ph idx="5" type="body"/>
          </p:nvPr>
        </p:nvSpPr>
        <p:spPr>
          <a:xfrm>
            <a:off x="3805651" y="2370670"/>
            <a:ext cx="1856232" cy="16642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400"/>
              <a:buNone/>
              <a:defRPr sz="1400"/>
            </a:lvl1pPr>
            <a:lvl2pPr indent="-228600" lvl="1" marL="914400" algn="l">
              <a:lnSpc>
                <a:spcPct val="90000"/>
              </a:lnSpc>
              <a:spcBef>
                <a:spcPts val="500"/>
              </a:spcBef>
              <a:spcAft>
                <a:spcPts val="0"/>
              </a:spcAft>
              <a:buClr>
                <a:srgbClr val="3F3F3F"/>
              </a:buClr>
              <a:buSzPts val="1200"/>
              <a:buNone/>
              <a:defRPr sz="1200"/>
            </a:lvl2pPr>
            <a:lvl3pPr indent="-228600" lvl="2" marL="1371600" algn="l">
              <a:lnSpc>
                <a:spcPct val="90000"/>
              </a:lnSpc>
              <a:spcBef>
                <a:spcPts val="500"/>
              </a:spcBef>
              <a:spcAft>
                <a:spcPts val="0"/>
              </a:spcAft>
              <a:buClr>
                <a:srgbClr val="3F3F3F"/>
              </a:buClr>
              <a:buSzPts val="1100"/>
              <a:buNone/>
              <a:defRPr sz="1100"/>
            </a:lvl3pPr>
            <a:lvl4pPr indent="-228600" lvl="3" marL="1828800" algn="l">
              <a:lnSpc>
                <a:spcPct val="90000"/>
              </a:lnSpc>
              <a:spcBef>
                <a:spcPts val="500"/>
              </a:spcBef>
              <a:spcAft>
                <a:spcPts val="0"/>
              </a:spcAft>
              <a:buClr>
                <a:srgbClr val="3F3F3F"/>
              </a:buClr>
              <a:buSzPts val="1050"/>
              <a:buNone/>
              <a:defRPr sz="1050"/>
            </a:lvl4pPr>
            <a:lvl5pPr indent="-228600" lvl="4" marL="2286000" algn="l">
              <a:lnSpc>
                <a:spcPct val="90000"/>
              </a:lnSpc>
              <a:spcBef>
                <a:spcPts val="500"/>
              </a:spcBef>
              <a:spcAft>
                <a:spcPts val="0"/>
              </a:spcAft>
              <a:buClr>
                <a:srgbClr val="3F3F3F"/>
              </a:buClr>
              <a:buSzPts val="1050"/>
              <a:buNone/>
              <a:defRPr sz="105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4"/>
          <p:cNvSpPr txBox="1"/>
          <p:nvPr>
            <p:ph idx="6" type="body"/>
          </p:nvPr>
        </p:nvSpPr>
        <p:spPr>
          <a:xfrm>
            <a:off x="3562665" y="3788813"/>
            <a:ext cx="2342205" cy="804859"/>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rgbClr val="3F3F3F"/>
              </a:buClr>
              <a:buSzPts val="3200"/>
              <a:buNone/>
              <a:defRPr sz="32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5" name="Google Shape;75;p34"/>
          <p:cNvSpPr txBox="1"/>
          <p:nvPr>
            <p:ph idx="7" type="body"/>
          </p:nvPr>
        </p:nvSpPr>
        <p:spPr>
          <a:xfrm>
            <a:off x="3562665" y="4464810"/>
            <a:ext cx="2342205" cy="438505"/>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rgbClr val="3F3F3F"/>
              </a:buClr>
              <a:buSzPts val="1400"/>
              <a:buNone/>
              <a:defRPr sz="14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34"/>
          <p:cNvSpPr txBox="1"/>
          <p:nvPr>
            <p:ph idx="8" type="body"/>
          </p:nvPr>
        </p:nvSpPr>
        <p:spPr>
          <a:xfrm>
            <a:off x="3562665" y="5120722"/>
            <a:ext cx="2342205" cy="853167"/>
          </a:xfrm>
          <a:prstGeom prst="rect">
            <a:avLst/>
          </a:prstGeom>
          <a:noFill/>
          <a:ln>
            <a:noFill/>
          </a:ln>
        </p:spPr>
        <p:txBody>
          <a:bodyPr anchorCtr="0" anchor="t" bIns="45700" lIns="0" spcFirstLastPara="1" rIns="0" wrap="square" tIns="45700">
            <a:normAutofit/>
          </a:bodyPr>
          <a:lstStyle>
            <a:lvl1pPr indent="-228600" lvl="0" marL="457200" algn="ctr">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lvl2pPr>
            <a:lvl3pPr indent="-228600" lvl="2" marL="1371600" algn="l">
              <a:lnSpc>
                <a:spcPct val="100000"/>
              </a:lnSpc>
              <a:spcBef>
                <a:spcPts val="500"/>
              </a:spcBef>
              <a:spcAft>
                <a:spcPts val="0"/>
              </a:spcAft>
              <a:buClr>
                <a:srgbClr val="3F3F3F"/>
              </a:buClr>
              <a:buSzPts val="1400"/>
              <a:buNone/>
              <a:defRPr sz="1400"/>
            </a:lvl3pPr>
            <a:lvl4pPr indent="-228600" lvl="3" marL="1828800" algn="l">
              <a:lnSpc>
                <a:spcPct val="100000"/>
              </a:lnSpc>
              <a:spcBef>
                <a:spcPts val="500"/>
              </a:spcBef>
              <a:spcAft>
                <a:spcPts val="0"/>
              </a:spcAft>
              <a:buClr>
                <a:srgbClr val="3F3F3F"/>
              </a:buClr>
              <a:buSzPts val="1400"/>
              <a:buNone/>
              <a:defRPr sz="1400"/>
            </a:lvl4pPr>
            <a:lvl5pPr indent="-228600" lvl="4" marL="2286000" algn="l">
              <a:lnSpc>
                <a:spcPct val="100000"/>
              </a:lnSpc>
              <a:spcBef>
                <a:spcPts val="500"/>
              </a:spcBef>
              <a:spcAft>
                <a:spcPts val="0"/>
              </a:spcAft>
              <a:buClr>
                <a:srgbClr val="3F3F3F"/>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4"/>
          <p:cNvSpPr txBox="1"/>
          <p:nvPr>
            <p:ph idx="9" type="body"/>
          </p:nvPr>
        </p:nvSpPr>
        <p:spPr>
          <a:xfrm>
            <a:off x="6530117" y="2370670"/>
            <a:ext cx="1856232" cy="16642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400"/>
              <a:buNone/>
              <a:defRPr sz="1400"/>
            </a:lvl1pPr>
            <a:lvl2pPr indent="-228600" lvl="1" marL="914400" algn="l">
              <a:lnSpc>
                <a:spcPct val="90000"/>
              </a:lnSpc>
              <a:spcBef>
                <a:spcPts val="500"/>
              </a:spcBef>
              <a:spcAft>
                <a:spcPts val="0"/>
              </a:spcAft>
              <a:buClr>
                <a:srgbClr val="3F3F3F"/>
              </a:buClr>
              <a:buSzPts val="1200"/>
              <a:buNone/>
              <a:defRPr sz="1200"/>
            </a:lvl2pPr>
            <a:lvl3pPr indent="-228600" lvl="2" marL="1371600" algn="l">
              <a:lnSpc>
                <a:spcPct val="90000"/>
              </a:lnSpc>
              <a:spcBef>
                <a:spcPts val="500"/>
              </a:spcBef>
              <a:spcAft>
                <a:spcPts val="0"/>
              </a:spcAft>
              <a:buClr>
                <a:srgbClr val="3F3F3F"/>
              </a:buClr>
              <a:buSzPts val="1100"/>
              <a:buNone/>
              <a:defRPr sz="1100"/>
            </a:lvl3pPr>
            <a:lvl4pPr indent="-228600" lvl="3" marL="1828800" algn="l">
              <a:lnSpc>
                <a:spcPct val="90000"/>
              </a:lnSpc>
              <a:spcBef>
                <a:spcPts val="500"/>
              </a:spcBef>
              <a:spcAft>
                <a:spcPts val="0"/>
              </a:spcAft>
              <a:buClr>
                <a:srgbClr val="3F3F3F"/>
              </a:buClr>
              <a:buSzPts val="1050"/>
              <a:buNone/>
              <a:defRPr sz="1050"/>
            </a:lvl4pPr>
            <a:lvl5pPr indent="-228600" lvl="4" marL="2286000" algn="l">
              <a:lnSpc>
                <a:spcPct val="90000"/>
              </a:lnSpc>
              <a:spcBef>
                <a:spcPts val="500"/>
              </a:spcBef>
              <a:spcAft>
                <a:spcPts val="0"/>
              </a:spcAft>
              <a:buClr>
                <a:srgbClr val="3F3F3F"/>
              </a:buClr>
              <a:buSzPts val="1050"/>
              <a:buNone/>
              <a:defRPr sz="105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4"/>
          <p:cNvSpPr txBox="1"/>
          <p:nvPr>
            <p:ph idx="13" type="body"/>
          </p:nvPr>
        </p:nvSpPr>
        <p:spPr>
          <a:xfrm>
            <a:off x="6298609" y="3788813"/>
            <a:ext cx="2330726" cy="804859"/>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rgbClr val="3F3F3F"/>
              </a:buClr>
              <a:buSzPts val="3200"/>
              <a:buNone/>
              <a:defRPr sz="32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9" name="Google Shape;79;p34"/>
          <p:cNvSpPr txBox="1"/>
          <p:nvPr>
            <p:ph idx="14" type="body"/>
          </p:nvPr>
        </p:nvSpPr>
        <p:spPr>
          <a:xfrm>
            <a:off x="6298609" y="4464810"/>
            <a:ext cx="2330726" cy="438505"/>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rgbClr val="3F3F3F"/>
              </a:buClr>
              <a:buSzPts val="1400"/>
              <a:buNone/>
              <a:defRPr sz="14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34"/>
          <p:cNvSpPr txBox="1"/>
          <p:nvPr>
            <p:ph idx="15" type="body"/>
          </p:nvPr>
        </p:nvSpPr>
        <p:spPr>
          <a:xfrm>
            <a:off x="6298609" y="5120722"/>
            <a:ext cx="2330726" cy="853167"/>
          </a:xfrm>
          <a:prstGeom prst="rect">
            <a:avLst/>
          </a:prstGeom>
          <a:noFill/>
          <a:ln>
            <a:noFill/>
          </a:ln>
        </p:spPr>
        <p:txBody>
          <a:bodyPr anchorCtr="0" anchor="t" bIns="45700" lIns="0" spcFirstLastPara="1" rIns="0" wrap="square" tIns="45700">
            <a:normAutofit/>
          </a:bodyPr>
          <a:lstStyle>
            <a:lvl1pPr indent="-228600" lvl="0" marL="457200" algn="ctr">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lvl2pPr>
            <a:lvl3pPr indent="-228600" lvl="2" marL="1371600" algn="l">
              <a:lnSpc>
                <a:spcPct val="100000"/>
              </a:lnSpc>
              <a:spcBef>
                <a:spcPts val="500"/>
              </a:spcBef>
              <a:spcAft>
                <a:spcPts val="0"/>
              </a:spcAft>
              <a:buClr>
                <a:srgbClr val="3F3F3F"/>
              </a:buClr>
              <a:buSzPts val="1400"/>
              <a:buNone/>
              <a:defRPr sz="1400"/>
            </a:lvl3pPr>
            <a:lvl4pPr indent="-228600" lvl="3" marL="1828800" algn="l">
              <a:lnSpc>
                <a:spcPct val="100000"/>
              </a:lnSpc>
              <a:spcBef>
                <a:spcPts val="500"/>
              </a:spcBef>
              <a:spcAft>
                <a:spcPts val="0"/>
              </a:spcAft>
              <a:buClr>
                <a:srgbClr val="3F3F3F"/>
              </a:buClr>
              <a:buSzPts val="1400"/>
              <a:buNone/>
              <a:defRPr sz="1400"/>
            </a:lvl4pPr>
            <a:lvl5pPr indent="-228600" lvl="4" marL="2286000" algn="l">
              <a:lnSpc>
                <a:spcPct val="100000"/>
              </a:lnSpc>
              <a:spcBef>
                <a:spcPts val="500"/>
              </a:spcBef>
              <a:spcAft>
                <a:spcPts val="0"/>
              </a:spcAft>
              <a:buClr>
                <a:srgbClr val="3F3F3F"/>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4"/>
          <p:cNvSpPr txBox="1"/>
          <p:nvPr>
            <p:ph idx="16" type="body"/>
          </p:nvPr>
        </p:nvSpPr>
        <p:spPr>
          <a:xfrm>
            <a:off x="9260321" y="2370670"/>
            <a:ext cx="1856232" cy="166420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1400"/>
              <a:buNone/>
              <a:defRPr sz="1400"/>
            </a:lvl1pPr>
            <a:lvl2pPr indent="-228600" lvl="1" marL="914400" algn="l">
              <a:lnSpc>
                <a:spcPct val="90000"/>
              </a:lnSpc>
              <a:spcBef>
                <a:spcPts val="500"/>
              </a:spcBef>
              <a:spcAft>
                <a:spcPts val="0"/>
              </a:spcAft>
              <a:buClr>
                <a:srgbClr val="3F3F3F"/>
              </a:buClr>
              <a:buSzPts val="1200"/>
              <a:buNone/>
              <a:defRPr sz="1200"/>
            </a:lvl2pPr>
            <a:lvl3pPr indent="-228600" lvl="2" marL="1371600" algn="l">
              <a:lnSpc>
                <a:spcPct val="90000"/>
              </a:lnSpc>
              <a:spcBef>
                <a:spcPts val="500"/>
              </a:spcBef>
              <a:spcAft>
                <a:spcPts val="0"/>
              </a:spcAft>
              <a:buClr>
                <a:srgbClr val="3F3F3F"/>
              </a:buClr>
              <a:buSzPts val="1100"/>
              <a:buNone/>
              <a:defRPr sz="1100"/>
            </a:lvl3pPr>
            <a:lvl4pPr indent="-228600" lvl="3" marL="1828800" algn="l">
              <a:lnSpc>
                <a:spcPct val="90000"/>
              </a:lnSpc>
              <a:spcBef>
                <a:spcPts val="500"/>
              </a:spcBef>
              <a:spcAft>
                <a:spcPts val="0"/>
              </a:spcAft>
              <a:buClr>
                <a:srgbClr val="3F3F3F"/>
              </a:buClr>
              <a:buSzPts val="1050"/>
              <a:buNone/>
              <a:defRPr sz="1050"/>
            </a:lvl4pPr>
            <a:lvl5pPr indent="-228600" lvl="4" marL="2286000" algn="l">
              <a:lnSpc>
                <a:spcPct val="90000"/>
              </a:lnSpc>
              <a:spcBef>
                <a:spcPts val="500"/>
              </a:spcBef>
              <a:spcAft>
                <a:spcPts val="0"/>
              </a:spcAft>
              <a:buClr>
                <a:srgbClr val="3F3F3F"/>
              </a:buClr>
              <a:buSzPts val="1050"/>
              <a:buNone/>
              <a:defRPr sz="105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4"/>
          <p:cNvSpPr txBox="1"/>
          <p:nvPr>
            <p:ph idx="17" type="body"/>
          </p:nvPr>
        </p:nvSpPr>
        <p:spPr>
          <a:xfrm>
            <a:off x="9023074" y="3788457"/>
            <a:ext cx="2330726" cy="804859"/>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rgbClr val="3F3F3F"/>
              </a:buClr>
              <a:buSzPts val="3200"/>
              <a:buNone/>
              <a:defRPr sz="32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34"/>
          <p:cNvSpPr txBox="1"/>
          <p:nvPr>
            <p:ph idx="18" type="body"/>
          </p:nvPr>
        </p:nvSpPr>
        <p:spPr>
          <a:xfrm>
            <a:off x="9023074" y="4464454"/>
            <a:ext cx="2330726" cy="438505"/>
          </a:xfrm>
          <a:prstGeom prst="rect">
            <a:avLst/>
          </a:prstGeom>
          <a:noFill/>
          <a:ln>
            <a:noFill/>
          </a:ln>
        </p:spPr>
        <p:txBody>
          <a:bodyPr anchorCtr="0" anchor="b" bIns="45700" lIns="0" spcFirstLastPara="1" rIns="0" wrap="square" tIns="45700">
            <a:noAutofit/>
          </a:bodyPr>
          <a:lstStyle>
            <a:lvl1pPr indent="-228600" lvl="0" marL="457200" algn="ctr">
              <a:lnSpc>
                <a:spcPct val="90000"/>
              </a:lnSpc>
              <a:spcBef>
                <a:spcPts val="1000"/>
              </a:spcBef>
              <a:spcAft>
                <a:spcPts val="0"/>
              </a:spcAft>
              <a:buClr>
                <a:srgbClr val="3F3F3F"/>
              </a:buClr>
              <a:buSzPts val="1400"/>
              <a:buNone/>
              <a:defRPr sz="1400">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cxnSp>
        <p:nvCxnSpPr>
          <p:cNvPr id="84" name="Google Shape;84;p34"/>
          <p:cNvCxnSpPr/>
          <p:nvPr/>
        </p:nvCxnSpPr>
        <p:spPr>
          <a:xfrm flipH="1">
            <a:off x="0" y="0"/>
            <a:ext cx="1238250" cy="1328057"/>
          </a:xfrm>
          <a:prstGeom prst="straightConnector1">
            <a:avLst/>
          </a:prstGeom>
          <a:noFill/>
          <a:ln cap="flat" cmpd="sng" w="9525">
            <a:solidFill>
              <a:srgbClr val="E2B08C"/>
            </a:solidFill>
            <a:prstDash val="solid"/>
            <a:miter lim="800000"/>
            <a:headEnd len="sm" w="sm" type="none"/>
            <a:tailEnd len="sm" w="sm" type="none"/>
          </a:ln>
        </p:spPr>
      </p:cxnSp>
      <p:cxnSp>
        <p:nvCxnSpPr>
          <p:cNvPr id="85" name="Google Shape;85;p34"/>
          <p:cNvCxnSpPr/>
          <p:nvPr/>
        </p:nvCxnSpPr>
        <p:spPr>
          <a:xfrm flipH="1">
            <a:off x="0" y="0"/>
            <a:ext cx="3790950" cy="892177"/>
          </a:xfrm>
          <a:prstGeom prst="straightConnector1">
            <a:avLst/>
          </a:prstGeom>
          <a:noFill/>
          <a:ln cap="flat" cmpd="sng" w="9525">
            <a:solidFill>
              <a:srgbClr val="E2B08C"/>
            </a:solidFill>
            <a:prstDash val="solid"/>
            <a:miter lim="800000"/>
            <a:headEnd len="sm" w="sm" type="none"/>
            <a:tailEnd len="sm" w="sm" type="none"/>
          </a:ln>
        </p:spPr>
      </p:cxnSp>
      <p:sp>
        <p:nvSpPr>
          <p:cNvPr id="86" name="Google Shape;86;p34"/>
          <p:cNvSpPr txBox="1"/>
          <p:nvPr>
            <p:ph idx="19" type="body"/>
          </p:nvPr>
        </p:nvSpPr>
        <p:spPr>
          <a:xfrm>
            <a:off x="9023074" y="5120366"/>
            <a:ext cx="2330726" cy="853167"/>
          </a:xfrm>
          <a:prstGeom prst="rect">
            <a:avLst/>
          </a:prstGeom>
          <a:noFill/>
          <a:ln>
            <a:noFill/>
          </a:ln>
        </p:spPr>
        <p:txBody>
          <a:bodyPr anchorCtr="0" anchor="t" bIns="45700" lIns="0" spcFirstLastPara="1" rIns="0" wrap="square" tIns="45700">
            <a:normAutofit/>
          </a:bodyPr>
          <a:lstStyle>
            <a:lvl1pPr indent="-228600" lvl="0" marL="457200" algn="ctr">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100000"/>
              </a:lnSpc>
              <a:spcBef>
                <a:spcPts val="500"/>
              </a:spcBef>
              <a:spcAft>
                <a:spcPts val="0"/>
              </a:spcAft>
              <a:buClr>
                <a:srgbClr val="3F3F3F"/>
              </a:buClr>
              <a:buSzPts val="1400"/>
              <a:buNone/>
              <a:defRPr sz="1400"/>
            </a:lvl2pPr>
            <a:lvl3pPr indent="-228600" lvl="2" marL="1371600" algn="l">
              <a:lnSpc>
                <a:spcPct val="100000"/>
              </a:lnSpc>
              <a:spcBef>
                <a:spcPts val="500"/>
              </a:spcBef>
              <a:spcAft>
                <a:spcPts val="0"/>
              </a:spcAft>
              <a:buClr>
                <a:srgbClr val="3F3F3F"/>
              </a:buClr>
              <a:buSzPts val="1400"/>
              <a:buNone/>
              <a:defRPr sz="1400"/>
            </a:lvl3pPr>
            <a:lvl4pPr indent="-228600" lvl="3" marL="1828800" algn="l">
              <a:lnSpc>
                <a:spcPct val="100000"/>
              </a:lnSpc>
              <a:spcBef>
                <a:spcPts val="500"/>
              </a:spcBef>
              <a:spcAft>
                <a:spcPts val="0"/>
              </a:spcAft>
              <a:buClr>
                <a:srgbClr val="3F3F3F"/>
              </a:buClr>
              <a:buSzPts val="1400"/>
              <a:buNone/>
              <a:defRPr sz="1400"/>
            </a:lvl4pPr>
            <a:lvl5pPr indent="-228600" lvl="4" marL="2286000" algn="l">
              <a:lnSpc>
                <a:spcPct val="100000"/>
              </a:lnSpc>
              <a:spcBef>
                <a:spcPts val="500"/>
              </a:spcBef>
              <a:spcAft>
                <a:spcPts val="0"/>
              </a:spcAft>
              <a:buClr>
                <a:srgbClr val="3F3F3F"/>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comparison">
  <p:cSld name="Market comparison">
    <p:bg>
      <p:bgPr>
        <a:solidFill>
          <a:schemeClr val="accent2"/>
        </a:solidFill>
      </p:bgPr>
    </p:bg>
    <p:spTree>
      <p:nvGrpSpPr>
        <p:cNvPr id="90" name="Shape 90"/>
        <p:cNvGrpSpPr/>
        <p:nvPr/>
      </p:nvGrpSpPr>
      <p:grpSpPr>
        <a:xfrm>
          <a:off x="0" y="0"/>
          <a:ext cx="0" cy="0"/>
          <a:chOff x="0" y="0"/>
          <a:chExt cx="0" cy="0"/>
        </a:xfrm>
      </p:grpSpPr>
      <p:sp>
        <p:nvSpPr>
          <p:cNvPr id="91" name="Google Shape;91;p38"/>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Arial"/>
              <a:buNone/>
              <a:defRPr sz="2800" cap="none">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8"/>
          <p:cNvSpPr txBox="1"/>
          <p:nvPr>
            <p:ph idx="1" type="body"/>
          </p:nvPr>
        </p:nvSpPr>
        <p:spPr>
          <a:xfrm>
            <a:off x="2063855" y="3064615"/>
            <a:ext cx="1240971" cy="823912"/>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4000"/>
              <a:buNone/>
              <a:defRPr sz="4000" cap="none">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38"/>
          <p:cNvSpPr txBox="1"/>
          <p:nvPr>
            <p:ph idx="2" type="body"/>
          </p:nvPr>
        </p:nvSpPr>
        <p:spPr>
          <a:xfrm>
            <a:off x="5475514" y="3064615"/>
            <a:ext cx="1240971" cy="823912"/>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4000"/>
              <a:buNone/>
              <a:defRPr sz="4000" cap="none">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4" name="Google Shape;94;p38"/>
          <p:cNvSpPr txBox="1"/>
          <p:nvPr>
            <p:ph idx="3" type="body"/>
          </p:nvPr>
        </p:nvSpPr>
        <p:spPr>
          <a:xfrm>
            <a:off x="8887174" y="3064615"/>
            <a:ext cx="1240971" cy="823912"/>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3F3F3F"/>
              </a:buClr>
              <a:buSzPts val="4000"/>
              <a:buNone/>
              <a:defRPr sz="4000" cap="none">
                <a:solidFill>
                  <a:srgbClr val="3F3F3F"/>
                </a:solidFill>
                <a:latin typeface="Arial"/>
                <a:ea typeface="Arial"/>
                <a:cs typeface="Arial"/>
                <a:sym typeface="Arial"/>
              </a:defRPr>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5" name="Google Shape;95;p38"/>
          <p:cNvSpPr txBox="1"/>
          <p:nvPr>
            <p:ph idx="4" type="body"/>
          </p:nvPr>
        </p:nvSpPr>
        <p:spPr>
          <a:xfrm>
            <a:off x="1129698" y="4824188"/>
            <a:ext cx="3124093" cy="462927"/>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2000"/>
              <a:buNone/>
              <a:defRPr sz="2000" cap="none">
                <a:solidFill>
                  <a:srgbClr val="3F3F3F"/>
                </a:solidFill>
              </a:defRPr>
            </a:lvl1pPr>
            <a:lvl2pPr indent="-228600" lvl="1" marL="914400" algn="l">
              <a:lnSpc>
                <a:spcPct val="100000"/>
              </a:lnSpc>
              <a:spcBef>
                <a:spcPts val="500"/>
              </a:spcBef>
              <a:spcAft>
                <a:spcPts val="0"/>
              </a:spcAft>
              <a:buClr>
                <a:schemeClr val="lt1"/>
              </a:buClr>
              <a:buSzPts val="1400"/>
              <a:buNone/>
              <a:defRPr sz="1400">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8"/>
          <p:cNvSpPr txBox="1"/>
          <p:nvPr>
            <p:ph idx="5" type="body"/>
          </p:nvPr>
        </p:nvSpPr>
        <p:spPr>
          <a:xfrm>
            <a:off x="4526261" y="4824188"/>
            <a:ext cx="3139479" cy="462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2000"/>
              <a:buNone/>
              <a:defRPr sz="2000" cap="none">
                <a:solidFill>
                  <a:srgbClr val="3F3F3F"/>
                </a:solidFill>
              </a:defRPr>
            </a:lvl1pPr>
            <a:lvl2pPr indent="-228600" lvl="1" marL="914400" algn="l">
              <a:lnSpc>
                <a:spcPct val="100000"/>
              </a:lnSpc>
              <a:spcBef>
                <a:spcPts val="500"/>
              </a:spcBef>
              <a:spcAft>
                <a:spcPts val="0"/>
              </a:spcAft>
              <a:buClr>
                <a:schemeClr val="lt1"/>
              </a:buClr>
              <a:buSzPts val="2000"/>
              <a:buNone/>
              <a:defRPr sz="2000" cap="none">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8"/>
          <p:cNvSpPr txBox="1"/>
          <p:nvPr>
            <p:ph idx="6" type="body"/>
          </p:nvPr>
        </p:nvSpPr>
        <p:spPr>
          <a:xfrm>
            <a:off x="7938210" y="4824188"/>
            <a:ext cx="3124093" cy="462927"/>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rgbClr val="3F3F3F"/>
              </a:buClr>
              <a:buSzPts val="2000"/>
              <a:buNone/>
              <a:defRPr sz="2000" cap="none">
                <a:solidFill>
                  <a:srgbClr val="3F3F3F"/>
                </a:solidFill>
              </a:defRPr>
            </a:lvl1pPr>
            <a:lvl2pPr indent="-228600" lvl="1" marL="914400" algn="l">
              <a:lnSpc>
                <a:spcPct val="100000"/>
              </a:lnSpc>
              <a:spcBef>
                <a:spcPts val="500"/>
              </a:spcBef>
              <a:spcAft>
                <a:spcPts val="0"/>
              </a:spcAft>
              <a:buClr>
                <a:schemeClr val="lt1"/>
              </a:buClr>
              <a:buSzPts val="1400"/>
              <a:buNone/>
              <a:defRPr sz="1400">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8" name="Google Shape;98;p38"/>
          <p:cNvPicPr preferRelativeResize="0"/>
          <p:nvPr/>
        </p:nvPicPr>
        <p:blipFill rotWithShape="1">
          <a:blip r:embed="rId2">
            <a:alphaModFix/>
          </a:blip>
          <a:srcRect b="0" l="0" r="0" t="0"/>
          <a:stretch/>
        </p:blipFill>
        <p:spPr>
          <a:xfrm>
            <a:off x="1465141" y="2358007"/>
            <a:ext cx="2438400" cy="2019300"/>
          </a:xfrm>
          <a:prstGeom prst="rect">
            <a:avLst/>
          </a:prstGeom>
          <a:noFill/>
          <a:ln>
            <a:noFill/>
          </a:ln>
        </p:spPr>
      </p:pic>
      <p:pic>
        <p:nvPicPr>
          <p:cNvPr id="99" name="Google Shape;99;p38"/>
          <p:cNvPicPr preferRelativeResize="0"/>
          <p:nvPr/>
        </p:nvPicPr>
        <p:blipFill rotWithShape="1">
          <a:blip r:embed="rId3">
            <a:alphaModFix/>
          </a:blip>
          <a:srcRect b="0" l="0" r="0" t="0"/>
          <a:stretch/>
        </p:blipFill>
        <p:spPr>
          <a:xfrm>
            <a:off x="5000625" y="2531837"/>
            <a:ext cx="2190750" cy="1943100"/>
          </a:xfrm>
          <a:prstGeom prst="rect">
            <a:avLst/>
          </a:prstGeom>
          <a:noFill/>
          <a:ln>
            <a:noFill/>
          </a:ln>
        </p:spPr>
      </p:pic>
      <p:pic>
        <p:nvPicPr>
          <p:cNvPr id="100" name="Google Shape;100;p38"/>
          <p:cNvPicPr preferRelativeResize="0"/>
          <p:nvPr/>
        </p:nvPicPr>
        <p:blipFill rotWithShape="1">
          <a:blip r:embed="rId4">
            <a:alphaModFix/>
          </a:blip>
          <a:srcRect b="0" l="0" r="0" t="0"/>
          <a:stretch/>
        </p:blipFill>
        <p:spPr>
          <a:xfrm>
            <a:off x="8345608" y="2421056"/>
            <a:ext cx="2324100" cy="2057400"/>
          </a:xfrm>
          <a:prstGeom prst="rect">
            <a:avLst/>
          </a:prstGeom>
          <a:noFill/>
          <a:ln>
            <a:noFill/>
          </a:ln>
        </p:spPr>
      </p:pic>
      <p:sp>
        <p:nvSpPr>
          <p:cNvPr id="101" name="Google Shape;101;p38"/>
          <p:cNvSpPr txBox="1"/>
          <p:nvPr>
            <p:ph idx="7" type="body"/>
          </p:nvPr>
        </p:nvSpPr>
        <p:spPr>
          <a:xfrm>
            <a:off x="1129698" y="5280763"/>
            <a:ext cx="3124093" cy="462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None/>
              <a:defRPr sz="1400" cap="none">
                <a:solidFill>
                  <a:srgbClr val="3F3F3F"/>
                </a:solidFill>
              </a:defRPr>
            </a:lvl1pPr>
            <a:lvl2pPr indent="-228600" lvl="1" marL="914400" algn="l">
              <a:lnSpc>
                <a:spcPct val="100000"/>
              </a:lnSpc>
              <a:spcBef>
                <a:spcPts val="500"/>
              </a:spcBef>
              <a:spcAft>
                <a:spcPts val="0"/>
              </a:spcAft>
              <a:buClr>
                <a:schemeClr val="lt1"/>
              </a:buClr>
              <a:buSzPts val="1400"/>
              <a:buNone/>
              <a:defRPr sz="1400">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8"/>
          <p:cNvSpPr txBox="1"/>
          <p:nvPr>
            <p:ph idx="8" type="body"/>
          </p:nvPr>
        </p:nvSpPr>
        <p:spPr>
          <a:xfrm>
            <a:off x="4526261" y="5280763"/>
            <a:ext cx="3139479" cy="462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None/>
              <a:defRPr sz="1400" cap="none">
                <a:solidFill>
                  <a:srgbClr val="3F3F3F"/>
                </a:solidFill>
              </a:defRPr>
            </a:lvl1pPr>
            <a:lvl2pPr indent="-228600" lvl="1" marL="914400" algn="ctr">
              <a:lnSpc>
                <a:spcPct val="100000"/>
              </a:lnSpc>
              <a:spcBef>
                <a:spcPts val="500"/>
              </a:spcBef>
              <a:spcAft>
                <a:spcPts val="0"/>
              </a:spcAft>
              <a:buClr>
                <a:srgbClr val="3F3F3F"/>
              </a:buClr>
              <a:buSzPts val="1400"/>
              <a:buNone/>
              <a:defRPr sz="1400" cap="none">
                <a:solidFill>
                  <a:srgbClr val="3F3F3F"/>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8"/>
          <p:cNvSpPr txBox="1"/>
          <p:nvPr>
            <p:ph idx="9" type="body"/>
          </p:nvPr>
        </p:nvSpPr>
        <p:spPr>
          <a:xfrm>
            <a:off x="7938210" y="5280763"/>
            <a:ext cx="3124093" cy="46292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3F3F3F"/>
              </a:buClr>
              <a:buSzPts val="1400"/>
              <a:buNone/>
              <a:defRPr sz="1400" cap="none">
                <a:solidFill>
                  <a:srgbClr val="3F3F3F"/>
                </a:solidFill>
              </a:defRPr>
            </a:lvl1pPr>
            <a:lvl2pPr indent="-228600" lvl="1" marL="914400" algn="l">
              <a:lnSpc>
                <a:spcPct val="100000"/>
              </a:lnSpc>
              <a:spcBef>
                <a:spcPts val="500"/>
              </a:spcBef>
              <a:spcAft>
                <a:spcPts val="0"/>
              </a:spcAft>
              <a:buClr>
                <a:schemeClr val="lt1"/>
              </a:buClr>
              <a:buSzPts val="1400"/>
              <a:buNone/>
              <a:defRPr sz="1400">
                <a:solidFill>
                  <a:schemeClr val="lt1"/>
                </a:solidFill>
              </a:defRPr>
            </a:lvl2pPr>
            <a:lvl3pPr indent="-228600" lvl="2" marL="1371600" algn="l">
              <a:lnSpc>
                <a:spcPct val="100000"/>
              </a:lnSpc>
              <a:spcBef>
                <a:spcPts val="500"/>
              </a:spcBef>
              <a:spcAft>
                <a:spcPts val="0"/>
              </a:spcAft>
              <a:buClr>
                <a:schemeClr val="lt1"/>
              </a:buClr>
              <a:buSzPts val="1400"/>
              <a:buNone/>
              <a:defRPr sz="1400">
                <a:solidFill>
                  <a:schemeClr val="lt1"/>
                </a:solidFill>
              </a:defRPr>
            </a:lvl3pPr>
            <a:lvl4pPr indent="-228600" lvl="3" marL="1828800" algn="l">
              <a:lnSpc>
                <a:spcPct val="100000"/>
              </a:lnSpc>
              <a:spcBef>
                <a:spcPts val="500"/>
              </a:spcBef>
              <a:spcAft>
                <a:spcPts val="0"/>
              </a:spcAft>
              <a:buClr>
                <a:schemeClr val="lt1"/>
              </a:buClr>
              <a:buSzPts val="1400"/>
              <a:buNone/>
              <a:defRPr sz="1400">
                <a:solidFill>
                  <a:schemeClr val="lt1"/>
                </a:solidFill>
              </a:defRPr>
            </a:lvl4pPr>
            <a:lvl5pPr indent="-228600" lvl="4" marL="2286000" algn="l">
              <a:lnSpc>
                <a:spcPct val="100000"/>
              </a:lnSpc>
              <a:spcBef>
                <a:spcPts val="500"/>
              </a:spcBef>
              <a:spcAft>
                <a:spcPts val="0"/>
              </a:spcAft>
              <a:buClr>
                <a:schemeClr val="lt1"/>
              </a:buClr>
              <a:buSzPts val="1400"/>
              <a:buNone/>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07" name="Shape 107"/>
        <p:cNvGrpSpPr/>
        <p:nvPr/>
      </p:nvGrpSpPr>
      <p:grpSpPr>
        <a:xfrm>
          <a:off x="0" y="0"/>
          <a:ext cx="0" cy="0"/>
          <a:chOff x="0" y="0"/>
          <a:chExt cx="0" cy="0"/>
        </a:xfrm>
      </p:grpSpPr>
      <p:sp>
        <p:nvSpPr>
          <p:cNvPr id="108" name="Google Shape;108;p39"/>
          <p:cNvSpPr/>
          <p:nvPr/>
        </p:nvSpPr>
        <p:spPr>
          <a:xfrm>
            <a:off x="2113884" y="0"/>
            <a:ext cx="10078116" cy="6858000"/>
          </a:xfrm>
          <a:custGeom>
            <a:rect b="b" l="l" r="r" t="t"/>
            <a:pathLst>
              <a:path extrusionOk="0" h="6858000" w="10078116">
                <a:moveTo>
                  <a:pt x="3793236" y="6858000"/>
                </a:moveTo>
                <a:lnTo>
                  <a:pt x="0" y="0"/>
                </a:lnTo>
                <a:lnTo>
                  <a:pt x="10078116" y="0"/>
                </a:lnTo>
                <a:lnTo>
                  <a:pt x="10078116"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39"/>
          <p:cNvSpPr txBox="1"/>
          <p:nvPr>
            <p:ph type="title"/>
          </p:nvPr>
        </p:nvSpPr>
        <p:spPr>
          <a:xfrm>
            <a:off x="838200" y="5509419"/>
            <a:ext cx="4082142" cy="5857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cap="none">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9"/>
          <p:cNvSpPr txBox="1"/>
          <p:nvPr>
            <p:ph idx="1" type="body"/>
          </p:nvPr>
        </p:nvSpPr>
        <p:spPr>
          <a:xfrm>
            <a:off x="148318" y="1481138"/>
            <a:ext cx="2141764" cy="51435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rgbClr val="3F3F3F"/>
              </a:buClr>
              <a:buSzPts val="1600"/>
              <a:buNone/>
              <a:defRPr sz="1600" cap="none">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9"/>
          <p:cNvSpPr txBox="1"/>
          <p:nvPr>
            <p:ph idx="2" type="body"/>
          </p:nvPr>
        </p:nvSpPr>
        <p:spPr>
          <a:xfrm>
            <a:off x="714375" y="2557463"/>
            <a:ext cx="2141764" cy="51435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rgbClr val="3F3F3F"/>
              </a:buClr>
              <a:buSzPts val="1600"/>
              <a:buNone/>
              <a:defRPr sz="1600" cap="none">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9"/>
          <p:cNvSpPr txBox="1"/>
          <p:nvPr>
            <p:ph idx="3" type="body"/>
          </p:nvPr>
        </p:nvSpPr>
        <p:spPr>
          <a:xfrm>
            <a:off x="1320800" y="3633788"/>
            <a:ext cx="2141764" cy="51435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rgbClr val="3F3F3F"/>
              </a:buClr>
              <a:buSzPts val="1600"/>
              <a:buNone/>
              <a:defRPr sz="1600" cap="none">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9"/>
          <p:cNvSpPr txBox="1"/>
          <p:nvPr>
            <p:ph idx="4" type="body"/>
          </p:nvPr>
        </p:nvSpPr>
        <p:spPr>
          <a:xfrm>
            <a:off x="1905000" y="4710114"/>
            <a:ext cx="2141764" cy="51435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rgbClr val="3F3F3F"/>
              </a:buClr>
              <a:buSzPts val="1600"/>
              <a:buNone/>
              <a:defRPr sz="1600" cap="none">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9"/>
          <p:cNvSpPr txBox="1"/>
          <p:nvPr>
            <p:ph idx="5" type="body"/>
          </p:nvPr>
        </p:nvSpPr>
        <p:spPr>
          <a:xfrm>
            <a:off x="4401535" y="1594478"/>
            <a:ext cx="5539095" cy="10108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9"/>
          <p:cNvSpPr txBox="1"/>
          <p:nvPr>
            <p:ph idx="6" type="body"/>
          </p:nvPr>
        </p:nvSpPr>
        <p:spPr>
          <a:xfrm>
            <a:off x="4986028" y="2682564"/>
            <a:ext cx="5539095" cy="10108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9"/>
          <p:cNvSpPr txBox="1"/>
          <p:nvPr>
            <p:ph idx="7" type="body"/>
          </p:nvPr>
        </p:nvSpPr>
        <p:spPr>
          <a:xfrm>
            <a:off x="5576937" y="3755394"/>
            <a:ext cx="5539095" cy="10108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9"/>
          <p:cNvSpPr txBox="1"/>
          <p:nvPr>
            <p:ph idx="8" type="body"/>
          </p:nvPr>
        </p:nvSpPr>
        <p:spPr>
          <a:xfrm>
            <a:off x="6175279" y="4824430"/>
            <a:ext cx="5539095" cy="10108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8" name="Google Shape;118;p39"/>
          <p:cNvCxnSpPr/>
          <p:nvPr/>
        </p:nvCxnSpPr>
        <p:spPr>
          <a:xfrm>
            <a:off x="4353515" y="5023933"/>
            <a:ext cx="1513211" cy="0"/>
          </a:xfrm>
          <a:prstGeom prst="straightConnector1">
            <a:avLst/>
          </a:prstGeom>
          <a:noFill/>
          <a:ln cap="flat" cmpd="sng" w="9525">
            <a:solidFill>
              <a:srgbClr val="E2B08C"/>
            </a:solidFill>
            <a:prstDash val="solid"/>
            <a:miter lim="800000"/>
            <a:headEnd len="sm" w="sm" type="none"/>
            <a:tailEnd len="sm" w="sm" type="none"/>
          </a:ln>
        </p:spPr>
      </p:cxnSp>
      <p:cxnSp>
        <p:nvCxnSpPr>
          <p:cNvPr id="119" name="Google Shape;119;p39"/>
          <p:cNvCxnSpPr/>
          <p:nvPr/>
        </p:nvCxnSpPr>
        <p:spPr>
          <a:xfrm>
            <a:off x="3759917" y="3948451"/>
            <a:ext cx="1513211" cy="0"/>
          </a:xfrm>
          <a:prstGeom prst="straightConnector1">
            <a:avLst/>
          </a:prstGeom>
          <a:noFill/>
          <a:ln cap="flat" cmpd="sng" w="9525">
            <a:solidFill>
              <a:srgbClr val="E2B08C"/>
            </a:solidFill>
            <a:prstDash val="solid"/>
            <a:miter lim="800000"/>
            <a:headEnd len="sm" w="sm" type="none"/>
            <a:tailEnd len="sm" w="sm" type="none"/>
          </a:ln>
        </p:spPr>
      </p:cxnSp>
      <p:cxnSp>
        <p:nvCxnSpPr>
          <p:cNvPr id="120" name="Google Shape;120;p39"/>
          <p:cNvCxnSpPr/>
          <p:nvPr/>
        </p:nvCxnSpPr>
        <p:spPr>
          <a:xfrm>
            <a:off x="3173453" y="2872686"/>
            <a:ext cx="1513211" cy="0"/>
          </a:xfrm>
          <a:prstGeom prst="straightConnector1">
            <a:avLst/>
          </a:prstGeom>
          <a:noFill/>
          <a:ln cap="flat" cmpd="sng" w="9525">
            <a:solidFill>
              <a:srgbClr val="E2B08C"/>
            </a:solidFill>
            <a:prstDash val="solid"/>
            <a:miter lim="800000"/>
            <a:headEnd len="sm" w="sm" type="none"/>
            <a:tailEnd len="sm" w="sm" type="none"/>
          </a:ln>
        </p:spPr>
      </p:cxnSp>
      <p:cxnSp>
        <p:nvCxnSpPr>
          <p:cNvPr id="121" name="Google Shape;121;p39"/>
          <p:cNvCxnSpPr/>
          <p:nvPr/>
        </p:nvCxnSpPr>
        <p:spPr>
          <a:xfrm>
            <a:off x="2586263" y="1796083"/>
            <a:ext cx="1513211" cy="0"/>
          </a:xfrm>
          <a:prstGeom prst="straightConnector1">
            <a:avLst/>
          </a:prstGeom>
          <a:noFill/>
          <a:ln cap="flat" cmpd="sng" w="9525">
            <a:solidFill>
              <a:srgbClr val="E2B08C"/>
            </a:solidFill>
            <a:prstDash val="solid"/>
            <a:miter lim="800000"/>
            <a:headEnd len="sm" w="sm" type="none"/>
            <a:tailEnd len="sm" w="sm" type="none"/>
          </a:ln>
        </p:spPr>
      </p:cxnSp>
      <p:sp>
        <p:nvSpPr>
          <p:cNvPr id="122" name="Google Shape;12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solidFill>
                  <a:srgbClr val="8989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9"/>
          <p:cNvSpPr txBox="1"/>
          <p:nvPr>
            <p:ph idx="11" type="ftr"/>
          </p:nvPr>
        </p:nvSpPr>
        <p:spPr>
          <a:xfrm>
            <a:off x="6155823" y="6356350"/>
            <a:ext cx="18087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9"/>
          <p:cNvSpPr txBox="1"/>
          <p:nvPr>
            <p:ph idx="12" type="sldNum"/>
          </p:nvPr>
        </p:nvSpPr>
        <p:spPr>
          <a:xfrm>
            <a:off x="10810874" y="6356350"/>
            <a:ext cx="5429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Arial"/>
                <a:ea typeface="Arial"/>
                <a:cs typeface="Arial"/>
                <a:sym typeface="Arial"/>
              </a:defRPr>
            </a:lvl1pPr>
            <a:lvl2pPr indent="0" lvl="1" marL="0" algn="r">
              <a:spcBef>
                <a:spcPts val="0"/>
              </a:spcBef>
              <a:buNone/>
              <a:defRPr b="0" i="0" sz="900" u="none" cap="none" strike="noStrike">
                <a:solidFill>
                  <a:srgbClr val="888888"/>
                </a:solidFill>
                <a:latin typeface="Arial"/>
                <a:ea typeface="Arial"/>
                <a:cs typeface="Arial"/>
                <a:sym typeface="Arial"/>
              </a:defRPr>
            </a:lvl2pPr>
            <a:lvl3pPr indent="0" lvl="2" marL="0" algn="r">
              <a:spcBef>
                <a:spcPts val="0"/>
              </a:spcBef>
              <a:buNone/>
              <a:defRPr b="0" i="0" sz="900" u="none" cap="none" strike="noStrike">
                <a:solidFill>
                  <a:srgbClr val="888888"/>
                </a:solidFill>
                <a:latin typeface="Arial"/>
                <a:ea typeface="Arial"/>
                <a:cs typeface="Arial"/>
                <a:sym typeface="Arial"/>
              </a:defRPr>
            </a:lvl3pPr>
            <a:lvl4pPr indent="0" lvl="3" marL="0" algn="r">
              <a:spcBef>
                <a:spcPts val="0"/>
              </a:spcBef>
              <a:buNone/>
              <a:defRPr b="0" i="0" sz="900" u="none" cap="none" strike="noStrike">
                <a:solidFill>
                  <a:srgbClr val="888888"/>
                </a:solidFill>
                <a:latin typeface="Arial"/>
                <a:ea typeface="Arial"/>
                <a:cs typeface="Arial"/>
                <a:sym typeface="Arial"/>
              </a:defRPr>
            </a:lvl4pPr>
            <a:lvl5pPr indent="0" lvl="4" marL="0" algn="r">
              <a:spcBef>
                <a:spcPts val="0"/>
              </a:spcBef>
              <a:buNone/>
              <a:defRPr b="0" i="0" sz="900" u="none" cap="none" strike="noStrike">
                <a:solidFill>
                  <a:srgbClr val="888888"/>
                </a:solidFill>
                <a:latin typeface="Arial"/>
                <a:ea typeface="Arial"/>
                <a:cs typeface="Arial"/>
                <a:sym typeface="Arial"/>
              </a:defRPr>
            </a:lvl5pPr>
            <a:lvl6pPr indent="0" lvl="5" marL="0" algn="r">
              <a:spcBef>
                <a:spcPts val="0"/>
              </a:spcBef>
              <a:buNone/>
              <a:defRPr b="0" i="0" sz="900" u="none" cap="none" strike="noStrike">
                <a:solidFill>
                  <a:srgbClr val="888888"/>
                </a:solidFill>
                <a:latin typeface="Arial"/>
                <a:ea typeface="Arial"/>
                <a:cs typeface="Arial"/>
                <a:sym typeface="Arial"/>
              </a:defRPr>
            </a:lvl6pPr>
            <a:lvl7pPr indent="0" lvl="6" marL="0" algn="r">
              <a:spcBef>
                <a:spcPts val="0"/>
              </a:spcBef>
              <a:buNone/>
              <a:defRPr b="0" i="0" sz="900" u="none" cap="none" strike="noStrike">
                <a:solidFill>
                  <a:srgbClr val="888888"/>
                </a:solidFill>
                <a:latin typeface="Arial"/>
                <a:ea typeface="Arial"/>
                <a:cs typeface="Arial"/>
                <a:sym typeface="Arial"/>
              </a:defRPr>
            </a:lvl7pPr>
            <a:lvl8pPr indent="0" lvl="7" marL="0" algn="r">
              <a:spcBef>
                <a:spcPts val="0"/>
              </a:spcBef>
              <a:buNone/>
              <a:defRPr b="0" i="0" sz="900" u="none" cap="none" strike="noStrike">
                <a:solidFill>
                  <a:srgbClr val="888888"/>
                </a:solidFill>
                <a:latin typeface="Arial"/>
                <a:ea typeface="Arial"/>
                <a:cs typeface="Arial"/>
                <a:sym typeface="Arial"/>
              </a:defRPr>
            </a:lvl8pPr>
            <a:lvl9pPr indent="0" lvl="8" mar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secHead">
  <p:cSld name="SECTION_HEADER">
    <p:bg>
      <p:bgPr>
        <a:solidFill>
          <a:schemeClr val="accent1"/>
        </a:solidFill>
      </p:bgPr>
    </p:bg>
    <p:spTree>
      <p:nvGrpSpPr>
        <p:cNvPr id="125" name="Shape 125"/>
        <p:cNvGrpSpPr/>
        <p:nvPr/>
      </p:nvGrpSpPr>
      <p:grpSpPr>
        <a:xfrm>
          <a:off x="0" y="0"/>
          <a:ext cx="0" cy="0"/>
          <a:chOff x="0" y="0"/>
          <a:chExt cx="0" cy="0"/>
        </a:xfrm>
      </p:grpSpPr>
      <p:sp>
        <p:nvSpPr>
          <p:cNvPr id="126" name="Google Shape;126;p40"/>
          <p:cNvSpPr txBox="1"/>
          <p:nvPr>
            <p:ph type="title"/>
          </p:nvPr>
        </p:nvSpPr>
        <p:spPr>
          <a:xfrm>
            <a:off x="1362075" y="1671639"/>
            <a:ext cx="5111750" cy="12049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2800"/>
              <a:buFont typeface="Arial"/>
              <a:buNone/>
              <a:defRPr sz="28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40"/>
          <p:cNvSpPr txBox="1"/>
          <p:nvPr>
            <p:ph idx="1" type="body"/>
          </p:nvPr>
        </p:nvSpPr>
        <p:spPr>
          <a:xfrm>
            <a:off x="1362075" y="3660774"/>
            <a:ext cx="5111750" cy="1525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F3F3F"/>
              </a:buClr>
              <a:buSzPts val="1400"/>
              <a:buNone/>
              <a:defRPr sz="1400">
                <a:solidFill>
                  <a:srgbClr val="3F3F3F"/>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128" name="Google Shape;128;p40"/>
          <p:cNvCxnSpPr/>
          <p:nvPr/>
        </p:nvCxnSpPr>
        <p:spPr>
          <a:xfrm>
            <a:off x="9096375" y="1497012"/>
            <a:ext cx="3095625" cy="0"/>
          </a:xfrm>
          <a:prstGeom prst="straightConnector1">
            <a:avLst/>
          </a:prstGeom>
          <a:noFill/>
          <a:ln cap="flat" cmpd="sng" w="9525">
            <a:solidFill>
              <a:srgbClr val="E2B08C"/>
            </a:solidFill>
            <a:prstDash val="solid"/>
            <a:miter lim="800000"/>
            <a:headEnd len="sm" w="sm" type="none"/>
            <a:tailEnd len="sm" w="sm" type="none"/>
          </a:ln>
        </p:spPr>
      </p:cxnSp>
      <p:cxnSp>
        <p:nvCxnSpPr>
          <p:cNvPr id="129" name="Google Shape;129;p40"/>
          <p:cNvCxnSpPr/>
          <p:nvPr/>
        </p:nvCxnSpPr>
        <p:spPr>
          <a:xfrm flipH="1">
            <a:off x="6953250" y="-25401"/>
            <a:ext cx="3790950" cy="6902451"/>
          </a:xfrm>
          <a:prstGeom prst="straightConnector1">
            <a:avLst/>
          </a:prstGeom>
          <a:noFill/>
          <a:ln cap="flat" cmpd="sng" w="9525">
            <a:solidFill>
              <a:srgbClr val="E2B08C"/>
            </a:solidFill>
            <a:prstDash val="solid"/>
            <a:miter lim="800000"/>
            <a:headEnd len="sm" w="sm" type="none"/>
            <a:tailEnd len="sm" w="sm" type="none"/>
          </a:ln>
        </p:spPr>
      </p:cxnSp>
      <p:sp>
        <p:nvSpPr>
          <p:cNvPr id="130" name="Google Shape;13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0"/>
          <p:cNvSpPr txBox="1"/>
          <p:nvPr>
            <p:ph idx="11" type="ftr"/>
          </p:nvPr>
        </p:nvSpPr>
        <p:spPr>
          <a:xfrm>
            <a:off x="5224463" y="6356350"/>
            <a:ext cx="17430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latin typeface="Arial"/>
                <a:ea typeface="Arial"/>
                <a:cs typeface="Arial"/>
                <a:sym typeface="Arial"/>
              </a:defRPr>
            </a:lvl1pPr>
            <a:lvl2pPr indent="0" lvl="1" marL="0" algn="r">
              <a:spcBef>
                <a:spcPts val="0"/>
              </a:spcBef>
              <a:buNone/>
              <a:defRPr sz="900">
                <a:solidFill>
                  <a:srgbClr val="888888"/>
                </a:solidFill>
                <a:latin typeface="Arial"/>
                <a:ea typeface="Arial"/>
                <a:cs typeface="Arial"/>
                <a:sym typeface="Arial"/>
              </a:defRPr>
            </a:lvl2pPr>
            <a:lvl3pPr indent="0" lvl="2" marL="0" algn="r">
              <a:spcBef>
                <a:spcPts val="0"/>
              </a:spcBef>
              <a:buNone/>
              <a:defRPr sz="900">
                <a:solidFill>
                  <a:srgbClr val="888888"/>
                </a:solidFill>
                <a:latin typeface="Arial"/>
                <a:ea typeface="Arial"/>
                <a:cs typeface="Arial"/>
                <a:sym typeface="Arial"/>
              </a:defRPr>
            </a:lvl3pPr>
            <a:lvl4pPr indent="0" lvl="3" marL="0" algn="r">
              <a:spcBef>
                <a:spcPts val="0"/>
              </a:spcBef>
              <a:buNone/>
              <a:defRPr sz="900">
                <a:solidFill>
                  <a:srgbClr val="888888"/>
                </a:solidFill>
                <a:latin typeface="Arial"/>
                <a:ea typeface="Arial"/>
                <a:cs typeface="Arial"/>
                <a:sym typeface="Arial"/>
              </a:defRPr>
            </a:lvl4pPr>
            <a:lvl5pPr indent="0" lvl="4" marL="0" algn="r">
              <a:spcBef>
                <a:spcPts val="0"/>
              </a:spcBef>
              <a:buNone/>
              <a:defRPr sz="900">
                <a:solidFill>
                  <a:srgbClr val="888888"/>
                </a:solidFill>
                <a:latin typeface="Arial"/>
                <a:ea typeface="Arial"/>
                <a:cs typeface="Arial"/>
                <a:sym typeface="Arial"/>
              </a:defRPr>
            </a:lvl5pPr>
            <a:lvl6pPr indent="0" lvl="5" marL="0" algn="r">
              <a:spcBef>
                <a:spcPts val="0"/>
              </a:spcBef>
              <a:buNone/>
              <a:defRPr sz="900">
                <a:solidFill>
                  <a:srgbClr val="888888"/>
                </a:solidFill>
                <a:latin typeface="Arial"/>
                <a:ea typeface="Arial"/>
                <a:cs typeface="Arial"/>
                <a:sym typeface="Arial"/>
              </a:defRPr>
            </a:lvl6pPr>
            <a:lvl7pPr indent="0" lvl="6" marL="0" algn="r">
              <a:spcBef>
                <a:spcPts val="0"/>
              </a:spcBef>
              <a:buNone/>
              <a:defRPr sz="900">
                <a:solidFill>
                  <a:srgbClr val="888888"/>
                </a:solidFill>
                <a:latin typeface="Arial"/>
                <a:ea typeface="Arial"/>
                <a:cs typeface="Arial"/>
                <a:sym typeface="Arial"/>
              </a:defRPr>
            </a:lvl7pPr>
            <a:lvl8pPr indent="0" lvl="7" marL="0" algn="r">
              <a:spcBef>
                <a:spcPts val="0"/>
              </a:spcBef>
              <a:buNone/>
              <a:defRPr sz="900">
                <a:solidFill>
                  <a:srgbClr val="888888"/>
                </a:solidFill>
                <a:latin typeface="Arial"/>
                <a:ea typeface="Arial"/>
                <a:cs typeface="Arial"/>
                <a:sym typeface="Arial"/>
              </a:defRPr>
            </a:lvl8pPr>
            <a:lvl9pPr indent="0" lvl="8" mar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6" name="Shape 306"/>
        <p:cNvGrpSpPr/>
        <p:nvPr/>
      </p:nvGrpSpPr>
      <p:grpSpPr>
        <a:xfrm>
          <a:off x="0" y="0"/>
          <a:ext cx="0" cy="0"/>
          <a:chOff x="0" y="0"/>
          <a:chExt cx="0" cy="0"/>
        </a:xfrm>
      </p:grpSpPr>
      <p:sp>
        <p:nvSpPr>
          <p:cNvPr id="307" name="Google Shape;30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EFEFE"/>
              </a:buClr>
              <a:buSzPts val="4400"/>
              <a:buFont typeface="Arial"/>
              <a:buNone/>
              <a:defRPr b="0" i="0" sz="4400" u="none" cap="none" strike="noStrike">
                <a:solidFill>
                  <a:srgbClr val="FEFEF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8" name="Google Shape;308;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EFEFE"/>
              </a:buClr>
              <a:buSzPts val="2800"/>
              <a:buFont typeface="Arial"/>
              <a:buChar char="•"/>
              <a:defRPr b="0" i="0" sz="2800" u="none" cap="none" strike="noStrike">
                <a:solidFill>
                  <a:srgbClr val="FEFEFE"/>
                </a:solidFill>
                <a:latin typeface="Arial"/>
                <a:ea typeface="Arial"/>
                <a:cs typeface="Arial"/>
                <a:sym typeface="Arial"/>
              </a:defRPr>
            </a:lvl1pPr>
            <a:lvl2pPr indent="-381000" lvl="1" marL="914400" marR="0" rtl="0" algn="l">
              <a:lnSpc>
                <a:spcPct val="90000"/>
              </a:lnSpc>
              <a:spcBef>
                <a:spcPts val="500"/>
              </a:spcBef>
              <a:spcAft>
                <a:spcPts val="0"/>
              </a:spcAft>
              <a:buClr>
                <a:srgbClr val="FEFEFE"/>
              </a:buClr>
              <a:buSzPts val="2400"/>
              <a:buFont typeface="Arial"/>
              <a:buChar char="•"/>
              <a:defRPr b="0" i="0" sz="2400" u="none" cap="none" strike="noStrike">
                <a:solidFill>
                  <a:srgbClr val="FEFEFE"/>
                </a:solidFill>
                <a:latin typeface="Arial"/>
                <a:ea typeface="Arial"/>
                <a:cs typeface="Arial"/>
                <a:sym typeface="Arial"/>
              </a:defRPr>
            </a:lvl2pPr>
            <a:lvl3pPr indent="-355600" lvl="2" marL="1371600" marR="0" rtl="0" algn="l">
              <a:lnSpc>
                <a:spcPct val="90000"/>
              </a:lnSpc>
              <a:spcBef>
                <a:spcPts val="500"/>
              </a:spcBef>
              <a:spcAft>
                <a:spcPts val="0"/>
              </a:spcAft>
              <a:buClr>
                <a:srgbClr val="FEFEFE"/>
              </a:buClr>
              <a:buSzPts val="2000"/>
              <a:buFont typeface="Arial"/>
              <a:buChar char="•"/>
              <a:defRPr b="0" i="0" sz="2000" u="none" cap="none" strike="noStrike">
                <a:solidFill>
                  <a:srgbClr val="FEFEFE"/>
                </a:solidFill>
                <a:latin typeface="Arial"/>
                <a:ea typeface="Arial"/>
                <a:cs typeface="Arial"/>
                <a:sym typeface="Arial"/>
              </a:defRPr>
            </a:lvl3pPr>
            <a:lvl4pPr indent="-342900" lvl="3" marL="1828800" marR="0" rtl="0" algn="l">
              <a:lnSpc>
                <a:spcPct val="90000"/>
              </a:lnSpc>
              <a:spcBef>
                <a:spcPts val="500"/>
              </a:spcBef>
              <a:spcAft>
                <a:spcPts val="0"/>
              </a:spcAft>
              <a:buClr>
                <a:srgbClr val="FEFEFE"/>
              </a:buClr>
              <a:buSzPts val="1800"/>
              <a:buFont typeface="Arial"/>
              <a:buChar char="•"/>
              <a:defRPr b="0" i="0" sz="1800" u="none" cap="none" strike="noStrike">
                <a:solidFill>
                  <a:srgbClr val="FEFEFE"/>
                </a:solidFill>
                <a:latin typeface="Arial"/>
                <a:ea typeface="Arial"/>
                <a:cs typeface="Arial"/>
                <a:sym typeface="Arial"/>
              </a:defRPr>
            </a:lvl4pPr>
            <a:lvl5pPr indent="-342900" lvl="4" marL="2286000" marR="0" rtl="0" algn="l">
              <a:lnSpc>
                <a:spcPct val="90000"/>
              </a:lnSpc>
              <a:spcBef>
                <a:spcPts val="500"/>
              </a:spcBef>
              <a:spcAft>
                <a:spcPts val="0"/>
              </a:spcAft>
              <a:buClr>
                <a:srgbClr val="FEFEFE"/>
              </a:buClr>
              <a:buSzPts val="1800"/>
              <a:buFont typeface="Arial"/>
              <a:buChar char="•"/>
              <a:defRPr b="0" i="0" sz="1800" u="none" cap="none" strike="noStrike">
                <a:solidFill>
                  <a:srgbClr val="FEFEFE"/>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09" name="Google Shape;30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10" name="Google Shape;31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11" name="Google Shape;31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31.jpg"/><Relationship Id="rId5" Type="http://schemas.openxmlformats.org/officeDocument/2006/relationships/image" Target="../media/image25.jpg"/><Relationship Id="rId6" Type="http://schemas.openxmlformats.org/officeDocument/2006/relationships/image" Target="../media/image17.jpg"/></Relationships>
</file>

<file path=ppt/slides/_rels/slide24.xml.rels><?xml version="1.0" encoding="UTF-8" standalone="yes"?><Relationships xmlns="http://schemas.openxmlformats.org/package/2006/relationships"><Relationship Id="rId10" Type="http://schemas.openxmlformats.org/officeDocument/2006/relationships/image" Target="../media/image21.jpg"/><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29.jpg"/><Relationship Id="rId4" Type="http://schemas.openxmlformats.org/officeDocument/2006/relationships/image" Target="../media/image33.jpg"/><Relationship Id="rId9" Type="http://schemas.openxmlformats.org/officeDocument/2006/relationships/image" Target="../media/image28.jpg"/><Relationship Id="rId5" Type="http://schemas.openxmlformats.org/officeDocument/2006/relationships/image" Target="../media/image27.jpg"/><Relationship Id="rId6" Type="http://schemas.openxmlformats.org/officeDocument/2006/relationships/image" Target="../media/image32.jpg"/><Relationship Id="rId7" Type="http://schemas.openxmlformats.org/officeDocument/2006/relationships/image" Target="../media/image26.jpg"/><Relationship Id="rId8"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Text&#10;&#10;Description automatically generated" id="347" name="Google Shape;347;p1"/>
          <p:cNvPicPr preferRelativeResize="0"/>
          <p:nvPr/>
        </p:nvPicPr>
        <p:blipFill rotWithShape="1">
          <a:blip r:embed="rId3">
            <a:alphaModFix/>
          </a:blip>
          <a:srcRect b="0" l="0" r="0" t="0"/>
          <a:stretch/>
        </p:blipFill>
        <p:spPr>
          <a:xfrm>
            <a:off x="7738927" y="5205486"/>
            <a:ext cx="4572009" cy="14234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DEAL SUCCESS STORY</a:t>
            </a:r>
            <a:endParaRPr/>
          </a:p>
        </p:txBody>
      </p:sp>
      <p:sp>
        <p:nvSpPr>
          <p:cNvPr id="474" name="Google Shape;47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475" name="Google Shape;47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476" name="Google Shape;47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7" name="Google Shape;477;p8"/>
          <p:cNvSpPr txBox="1"/>
          <p:nvPr/>
        </p:nvSpPr>
        <p:spPr>
          <a:xfrm>
            <a:off x="2933700" y="2776936"/>
            <a:ext cx="3924300" cy="82391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CONTOSO</a:t>
            </a:r>
            <a:endParaRPr b="0" i="0" sz="2000" u="none" cap="none" strike="noStrike">
              <a:solidFill>
                <a:srgbClr val="000000"/>
              </a:solidFill>
              <a:latin typeface="Arial"/>
              <a:ea typeface="Arial"/>
              <a:cs typeface="Arial"/>
              <a:sym typeface="Arial"/>
            </a:endParaRPr>
          </a:p>
        </p:txBody>
      </p:sp>
      <p:sp>
        <p:nvSpPr>
          <p:cNvPr id="478" name="Google Shape;478;p8"/>
          <p:cNvSpPr txBox="1"/>
          <p:nvPr/>
        </p:nvSpPr>
        <p:spPr>
          <a:xfrm>
            <a:off x="2933700" y="3834606"/>
            <a:ext cx="3924300" cy="199786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Our product is priced below that of other companies on the market</a:t>
            </a:r>
            <a:endParaRPr/>
          </a:p>
          <a:p>
            <a:pPr indent="0" lvl="0" marL="0" marR="0" rtl="0" algn="l">
              <a:lnSpc>
                <a:spcPct val="100000"/>
              </a:lnSpc>
              <a:spcBef>
                <a:spcPts val="10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Design is simple and easy to use, compared to the complex designs of the competitors</a:t>
            </a:r>
            <a:endParaRPr/>
          </a:p>
          <a:p>
            <a:pPr indent="0" lvl="0" marL="0" marR="0" rtl="0" algn="l">
              <a:lnSpc>
                <a:spcPct val="100000"/>
              </a:lnSpc>
              <a:spcBef>
                <a:spcPts val="10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Affordability is the main draw for our consumers to our product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9"/>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MARKET COMPARISON</a:t>
            </a:r>
            <a:endParaRPr/>
          </a:p>
        </p:txBody>
      </p:sp>
      <p:sp>
        <p:nvSpPr>
          <p:cNvPr id="484" name="Google Shape;484;p9"/>
          <p:cNvSpPr txBox="1"/>
          <p:nvPr>
            <p:ph idx="1" type="body"/>
          </p:nvPr>
        </p:nvSpPr>
        <p:spPr>
          <a:xfrm>
            <a:off x="2063855" y="3064615"/>
            <a:ext cx="1240971" cy="8239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4000"/>
              <a:buNone/>
            </a:pPr>
            <a:r>
              <a:rPr lang="en-US"/>
              <a:t>$3B</a:t>
            </a:r>
            <a:endParaRPr/>
          </a:p>
        </p:txBody>
      </p:sp>
      <p:sp>
        <p:nvSpPr>
          <p:cNvPr id="485" name="Google Shape;485;p9"/>
          <p:cNvSpPr txBox="1"/>
          <p:nvPr>
            <p:ph idx="2" type="body"/>
          </p:nvPr>
        </p:nvSpPr>
        <p:spPr>
          <a:xfrm>
            <a:off x="5475514" y="3064615"/>
            <a:ext cx="1240971" cy="8239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4000"/>
              <a:buNone/>
            </a:pPr>
            <a:r>
              <a:rPr lang="en-US"/>
              <a:t>$2B</a:t>
            </a:r>
            <a:endParaRPr/>
          </a:p>
        </p:txBody>
      </p:sp>
      <p:sp>
        <p:nvSpPr>
          <p:cNvPr id="486" name="Google Shape;486;p9"/>
          <p:cNvSpPr txBox="1"/>
          <p:nvPr>
            <p:ph idx="3" type="body"/>
          </p:nvPr>
        </p:nvSpPr>
        <p:spPr>
          <a:xfrm>
            <a:off x="8887174" y="3064615"/>
            <a:ext cx="1240971" cy="8239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4000"/>
              <a:buNone/>
            </a:pPr>
            <a:r>
              <a:rPr lang="en-US"/>
              <a:t>$1B</a:t>
            </a:r>
            <a:endParaRPr/>
          </a:p>
        </p:txBody>
      </p:sp>
      <p:sp>
        <p:nvSpPr>
          <p:cNvPr id="487" name="Google Shape;487;p9"/>
          <p:cNvSpPr txBox="1"/>
          <p:nvPr>
            <p:ph idx="4" type="body"/>
          </p:nvPr>
        </p:nvSpPr>
        <p:spPr>
          <a:xfrm>
            <a:off x="1129698" y="4824188"/>
            <a:ext cx="3124093" cy="4629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3F3F3F"/>
              </a:buClr>
              <a:buSzPts val="2000"/>
              <a:buNone/>
            </a:pPr>
            <a:r>
              <a:rPr lang="en-US"/>
              <a:t>OPPORTUNITY TO BUILD</a:t>
            </a:r>
            <a:endParaRPr/>
          </a:p>
        </p:txBody>
      </p:sp>
      <p:sp>
        <p:nvSpPr>
          <p:cNvPr id="488" name="Google Shape;488;p9"/>
          <p:cNvSpPr txBox="1"/>
          <p:nvPr>
            <p:ph idx="5" type="body"/>
          </p:nvPr>
        </p:nvSpPr>
        <p:spPr>
          <a:xfrm>
            <a:off x="4526261" y="4824188"/>
            <a:ext cx="3139479" cy="4629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2000"/>
              <a:buNone/>
            </a:pPr>
            <a:r>
              <a:rPr lang="en-US"/>
              <a:t>FREEDOM TO INVENT</a:t>
            </a:r>
            <a:endParaRPr/>
          </a:p>
        </p:txBody>
      </p:sp>
      <p:sp>
        <p:nvSpPr>
          <p:cNvPr id="489" name="Google Shape;489;p9"/>
          <p:cNvSpPr txBox="1"/>
          <p:nvPr>
            <p:ph idx="6" type="body"/>
          </p:nvPr>
        </p:nvSpPr>
        <p:spPr>
          <a:xfrm>
            <a:off x="7938210" y="4824188"/>
            <a:ext cx="3124093" cy="4629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3F3F3F"/>
              </a:buClr>
              <a:buSzPts val="2000"/>
              <a:buNone/>
            </a:pPr>
            <a:r>
              <a:rPr lang="en-US"/>
              <a:t>FEW COMPETITORS</a:t>
            </a:r>
            <a:endParaRPr/>
          </a:p>
        </p:txBody>
      </p:sp>
      <p:sp>
        <p:nvSpPr>
          <p:cNvPr id="490" name="Google Shape;490;p9"/>
          <p:cNvSpPr txBox="1"/>
          <p:nvPr>
            <p:ph idx="7" type="body"/>
          </p:nvPr>
        </p:nvSpPr>
        <p:spPr>
          <a:xfrm>
            <a:off x="1129698" y="5280763"/>
            <a:ext cx="3124093" cy="4629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Addressable market</a:t>
            </a:r>
            <a:endParaRPr/>
          </a:p>
        </p:txBody>
      </p:sp>
      <p:sp>
        <p:nvSpPr>
          <p:cNvPr id="491" name="Google Shape;491;p9"/>
          <p:cNvSpPr txBox="1"/>
          <p:nvPr>
            <p:ph idx="8" type="body"/>
          </p:nvPr>
        </p:nvSpPr>
        <p:spPr>
          <a:xfrm>
            <a:off x="4526261" y="5280763"/>
            <a:ext cx="3139479" cy="4629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Serviceable market</a:t>
            </a:r>
            <a:endParaRPr/>
          </a:p>
        </p:txBody>
      </p:sp>
      <p:sp>
        <p:nvSpPr>
          <p:cNvPr id="492" name="Google Shape;492;p9"/>
          <p:cNvSpPr txBox="1"/>
          <p:nvPr>
            <p:ph idx="9" type="body"/>
          </p:nvPr>
        </p:nvSpPr>
        <p:spPr>
          <a:xfrm>
            <a:off x="7938210" y="5280763"/>
            <a:ext cx="3124093" cy="4629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Obtainable market</a:t>
            </a:r>
            <a:endParaRPr/>
          </a:p>
        </p:txBody>
      </p:sp>
      <p:sp>
        <p:nvSpPr>
          <p:cNvPr id="493" name="Google Shape;49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494" name="Google Shape;49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495" name="Google Shape;49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0"/>
          <p:cNvSpPr txBox="1"/>
          <p:nvPr>
            <p:ph type="title"/>
          </p:nvPr>
        </p:nvSpPr>
        <p:spPr>
          <a:xfrm>
            <a:off x="838200" y="5509419"/>
            <a:ext cx="4082142"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PROBLEM</a:t>
            </a:r>
            <a:endParaRPr/>
          </a:p>
        </p:txBody>
      </p:sp>
      <p:sp>
        <p:nvSpPr>
          <p:cNvPr id="501" name="Google Shape;501;p10"/>
          <p:cNvSpPr txBox="1"/>
          <p:nvPr>
            <p:ph idx="1" type="body"/>
          </p:nvPr>
        </p:nvSpPr>
        <p:spPr>
          <a:xfrm>
            <a:off x="148318" y="1481138"/>
            <a:ext cx="2141764" cy="51435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3F3F3F"/>
              </a:buClr>
              <a:buSzPts val="1600"/>
              <a:buNone/>
            </a:pPr>
            <a:r>
              <a:rPr lang="en-US"/>
              <a:t>MARKET GAP</a:t>
            </a:r>
            <a:endParaRPr/>
          </a:p>
        </p:txBody>
      </p:sp>
      <p:sp>
        <p:nvSpPr>
          <p:cNvPr id="502" name="Google Shape;502;p10"/>
          <p:cNvSpPr txBox="1"/>
          <p:nvPr>
            <p:ph idx="2" type="body"/>
          </p:nvPr>
        </p:nvSpPr>
        <p:spPr>
          <a:xfrm>
            <a:off x="714375" y="2557463"/>
            <a:ext cx="2141764" cy="51435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3F3F3F"/>
              </a:buClr>
              <a:buSzPts val="1600"/>
              <a:buNone/>
            </a:pPr>
            <a:r>
              <a:rPr lang="en-US"/>
              <a:t>CUSTOMERS</a:t>
            </a:r>
            <a:endParaRPr/>
          </a:p>
        </p:txBody>
      </p:sp>
      <p:sp>
        <p:nvSpPr>
          <p:cNvPr id="503" name="Google Shape;503;p10"/>
          <p:cNvSpPr txBox="1"/>
          <p:nvPr>
            <p:ph idx="3" type="body"/>
          </p:nvPr>
        </p:nvSpPr>
        <p:spPr>
          <a:xfrm>
            <a:off x="1320800" y="3633788"/>
            <a:ext cx="2141764" cy="51435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3F3F3F"/>
              </a:buClr>
              <a:buSzPts val="1600"/>
              <a:buNone/>
            </a:pPr>
            <a:r>
              <a:rPr lang="en-US"/>
              <a:t>FINANCIALS</a:t>
            </a:r>
            <a:endParaRPr/>
          </a:p>
        </p:txBody>
      </p:sp>
      <p:sp>
        <p:nvSpPr>
          <p:cNvPr id="504" name="Google Shape;504;p10"/>
          <p:cNvSpPr txBox="1"/>
          <p:nvPr>
            <p:ph idx="4" type="body"/>
          </p:nvPr>
        </p:nvSpPr>
        <p:spPr>
          <a:xfrm>
            <a:off x="1905000" y="4710114"/>
            <a:ext cx="2141764" cy="51435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3F3F3F"/>
              </a:buClr>
              <a:buSzPts val="1600"/>
              <a:buNone/>
            </a:pPr>
            <a:r>
              <a:rPr lang="en-US"/>
              <a:t>COSTS</a:t>
            </a:r>
            <a:endParaRPr/>
          </a:p>
        </p:txBody>
      </p:sp>
      <p:sp>
        <p:nvSpPr>
          <p:cNvPr id="505" name="Google Shape;505;p10"/>
          <p:cNvSpPr txBox="1"/>
          <p:nvPr>
            <p:ph idx="5" type="body"/>
          </p:nvPr>
        </p:nvSpPr>
        <p:spPr>
          <a:xfrm>
            <a:off x="4401535" y="1594478"/>
            <a:ext cx="5539095" cy="10108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Few, if any, products on the market help customers like we do</a:t>
            </a:r>
            <a:endParaRPr/>
          </a:p>
          <a:p>
            <a:pPr indent="0" lvl="0" marL="0" rtl="0" algn="l">
              <a:lnSpc>
                <a:spcPct val="100000"/>
              </a:lnSpc>
              <a:spcBef>
                <a:spcPts val="1000"/>
              </a:spcBef>
              <a:spcAft>
                <a:spcPts val="0"/>
              </a:spcAft>
              <a:buClr>
                <a:srgbClr val="3F3F3F"/>
              </a:buClr>
              <a:buSzPts val="1400"/>
              <a:buNone/>
            </a:pPr>
            <a:r>
              <a:t/>
            </a:r>
            <a:endParaRPr/>
          </a:p>
        </p:txBody>
      </p:sp>
      <p:sp>
        <p:nvSpPr>
          <p:cNvPr id="506" name="Google Shape;506;p10"/>
          <p:cNvSpPr txBox="1"/>
          <p:nvPr>
            <p:ph idx="6" type="body"/>
          </p:nvPr>
        </p:nvSpPr>
        <p:spPr>
          <a:xfrm>
            <a:off x="4986028" y="2682564"/>
            <a:ext cx="5539095" cy="10108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66% of US consumers spend money on multiple products that only partially resolves their issue</a:t>
            </a:r>
            <a:endParaRPr/>
          </a:p>
          <a:p>
            <a:pPr indent="0" lvl="0" marL="0" rtl="0" algn="l">
              <a:lnSpc>
                <a:spcPct val="100000"/>
              </a:lnSpc>
              <a:spcBef>
                <a:spcPts val="1000"/>
              </a:spcBef>
              <a:spcAft>
                <a:spcPts val="0"/>
              </a:spcAft>
              <a:buClr>
                <a:srgbClr val="3F3F3F"/>
              </a:buClr>
              <a:buSzPts val="1400"/>
              <a:buNone/>
            </a:pPr>
            <a:r>
              <a:t/>
            </a:r>
            <a:endParaRPr/>
          </a:p>
        </p:txBody>
      </p:sp>
      <p:sp>
        <p:nvSpPr>
          <p:cNvPr id="507" name="Google Shape;507;p10"/>
          <p:cNvSpPr txBox="1"/>
          <p:nvPr>
            <p:ph idx="7" type="body"/>
          </p:nvPr>
        </p:nvSpPr>
        <p:spPr>
          <a:xfrm>
            <a:off x="5576937" y="3755394"/>
            <a:ext cx="5539095" cy="10108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Millennials account for about a quarter of the $48 billion spent on other products in 2018</a:t>
            </a:r>
            <a:endParaRPr/>
          </a:p>
          <a:p>
            <a:pPr indent="0" lvl="0" marL="0" rtl="0" algn="l">
              <a:lnSpc>
                <a:spcPct val="100000"/>
              </a:lnSpc>
              <a:spcBef>
                <a:spcPts val="1000"/>
              </a:spcBef>
              <a:spcAft>
                <a:spcPts val="0"/>
              </a:spcAft>
              <a:buClr>
                <a:srgbClr val="3F3F3F"/>
              </a:buClr>
              <a:buSzPts val="1400"/>
              <a:buNone/>
            </a:pPr>
            <a:r>
              <a:t/>
            </a:r>
            <a:endParaRPr/>
          </a:p>
        </p:txBody>
      </p:sp>
      <p:sp>
        <p:nvSpPr>
          <p:cNvPr id="508" name="Google Shape;508;p10"/>
          <p:cNvSpPr txBox="1"/>
          <p:nvPr>
            <p:ph idx="8" type="body"/>
          </p:nvPr>
        </p:nvSpPr>
        <p:spPr>
          <a:xfrm>
            <a:off x="6175279" y="4824430"/>
            <a:ext cx="5539095" cy="10108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Loss of productivity costing consumers thousands of dollars </a:t>
            </a:r>
            <a:endParaRPr/>
          </a:p>
          <a:p>
            <a:pPr indent="0" lvl="0" marL="0" rtl="0" algn="l">
              <a:lnSpc>
                <a:spcPct val="100000"/>
              </a:lnSpc>
              <a:spcBef>
                <a:spcPts val="1000"/>
              </a:spcBef>
              <a:spcAft>
                <a:spcPts val="0"/>
              </a:spcAft>
              <a:buClr>
                <a:srgbClr val="3F3F3F"/>
              </a:buClr>
              <a:buSzPts val="1400"/>
              <a:buNone/>
            </a:pPr>
            <a:r>
              <a:t/>
            </a:r>
            <a:endParaRPr/>
          </a:p>
        </p:txBody>
      </p:sp>
      <p:sp>
        <p:nvSpPr>
          <p:cNvPr id="509" name="Google Shape;50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510" name="Google Shape;510;p10"/>
          <p:cNvSpPr txBox="1"/>
          <p:nvPr>
            <p:ph idx="11" type="ftr"/>
          </p:nvPr>
        </p:nvSpPr>
        <p:spPr>
          <a:xfrm>
            <a:off x="6155823" y="6356350"/>
            <a:ext cx="18087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Pitch Deck</a:t>
            </a:r>
            <a:endParaRPr/>
          </a:p>
        </p:txBody>
      </p:sp>
      <p:sp>
        <p:nvSpPr>
          <p:cNvPr id="511" name="Google Shape;511;p10"/>
          <p:cNvSpPr txBox="1"/>
          <p:nvPr>
            <p:ph idx="12" type="sldNum"/>
          </p:nvPr>
        </p:nvSpPr>
        <p:spPr>
          <a:xfrm>
            <a:off x="10810874" y="6356350"/>
            <a:ext cx="5429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1"/>
          <p:cNvSpPr txBox="1"/>
          <p:nvPr>
            <p:ph type="title"/>
          </p:nvPr>
        </p:nvSpPr>
        <p:spPr>
          <a:xfrm>
            <a:off x="1508760" y="4156405"/>
            <a:ext cx="313944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PRODUCT OVERVIEW</a:t>
            </a:r>
            <a:endParaRPr/>
          </a:p>
        </p:txBody>
      </p:sp>
      <p:sp>
        <p:nvSpPr>
          <p:cNvPr id="517" name="Google Shape;517;p11"/>
          <p:cNvSpPr txBox="1"/>
          <p:nvPr>
            <p:ph idx="1" type="body"/>
          </p:nvPr>
        </p:nvSpPr>
        <p:spPr>
          <a:xfrm>
            <a:off x="5922254" y="1530635"/>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UNIQUE</a:t>
            </a:r>
            <a:endParaRPr/>
          </a:p>
        </p:txBody>
      </p:sp>
      <p:sp>
        <p:nvSpPr>
          <p:cNvPr id="518" name="Google Shape;518;p11"/>
          <p:cNvSpPr txBox="1"/>
          <p:nvPr>
            <p:ph idx="2" type="body"/>
          </p:nvPr>
        </p:nvSpPr>
        <p:spPr>
          <a:xfrm>
            <a:off x="5921828" y="1860060"/>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Only product specifically dedicated to this niche market</a:t>
            </a:r>
            <a:endParaRPr/>
          </a:p>
        </p:txBody>
      </p:sp>
      <p:sp>
        <p:nvSpPr>
          <p:cNvPr id="519" name="Google Shape;519;p11"/>
          <p:cNvSpPr txBox="1"/>
          <p:nvPr>
            <p:ph idx="3" type="body"/>
          </p:nvPr>
        </p:nvSpPr>
        <p:spPr>
          <a:xfrm>
            <a:off x="5922254" y="2630431"/>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FIRST TO MARKET</a:t>
            </a:r>
            <a:endParaRPr/>
          </a:p>
        </p:txBody>
      </p:sp>
      <p:sp>
        <p:nvSpPr>
          <p:cNvPr id="520" name="Google Shape;520;p11"/>
          <p:cNvSpPr txBox="1"/>
          <p:nvPr>
            <p:ph idx="4" type="body"/>
          </p:nvPr>
        </p:nvSpPr>
        <p:spPr>
          <a:xfrm>
            <a:off x="5921828" y="2959856"/>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First beautifully designed product that's both stylish and functional</a:t>
            </a:r>
            <a:endParaRPr/>
          </a:p>
        </p:txBody>
      </p:sp>
      <p:sp>
        <p:nvSpPr>
          <p:cNvPr id="521" name="Google Shape;521;p11"/>
          <p:cNvSpPr txBox="1"/>
          <p:nvPr>
            <p:ph idx="5" type="body"/>
          </p:nvPr>
        </p:nvSpPr>
        <p:spPr>
          <a:xfrm>
            <a:off x="5922254" y="3730227"/>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TESTED </a:t>
            </a:r>
            <a:endParaRPr/>
          </a:p>
        </p:txBody>
      </p:sp>
      <p:sp>
        <p:nvSpPr>
          <p:cNvPr id="522" name="Google Shape;522;p11"/>
          <p:cNvSpPr txBox="1"/>
          <p:nvPr>
            <p:ph idx="6" type="body"/>
          </p:nvPr>
        </p:nvSpPr>
        <p:spPr>
          <a:xfrm>
            <a:off x="5921828" y="4059652"/>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Conducted testing with college students in the area</a:t>
            </a:r>
            <a:endParaRPr/>
          </a:p>
        </p:txBody>
      </p:sp>
      <p:sp>
        <p:nvSpPr>
          <p:cNvPr id="523" name="Google Shape;523;p11"/>
          <p:cNvSpPr txBox="1"/>
          <p:nvPr>
            <p:ph idx="7" type="body"/>
          </p:nvPr>
        </p:nvSpPr>
        <p:spPr>
          <a:xfrm>
            <a:off x="5920106" y="4830024"/>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AUTHENTIC</a:t>
            </a:r>
            <a:endParaRPr/>
          </a:p>
        </p:txBody>
      </p:sp>
      <p:sp>
        <p:nvSpPr>
          <p:cNvPr id="524" name="Google Shape;524;p11"/>
          <p:cNvSpPr txBox="1"/>
          <p:nvPr>
            <p:ph idx="8" type="body"/>
          </p:nvPr>
        </p:nvSpPr>
        <p:spPr>
          <a:xfrm>
            <a:off x="5919680" y="5159449"/>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Designed with the help and input of experts in the field </a:t>
            </a:r>
            <a:endParaRPr/>
          </a:p>
        </p:txBody>
      </p:sp>
      <p:sp>
        <p:nvSpPr>
          <p:cNvPr id="525" name="Google Shape;525;p11"/>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526" name="Google Shape;526;p11"/>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527" name="Google Shape;527;p11"/>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2"/>
          <p:cNvSpPr txBox="1"/>
          <p:nvPr>
            <p:ph type="title"/>
          </p:nvPr>
        </p:nvSpPr>
        <p:spPr>
          <a:xfrm>
            <a:off x="1362075" y="1671639"/>
            <a:ext cx="5111750" cy="1204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PRODUCT BENEFITS</a:t>
            </a:r>
            <a:endParaRPr/>
          </a:p>
        </p:txBody>
      </p:sp>
      <p:sp>
        <p:nvSpPr>
          <p:cNvPr id="533" name="Google Shape;533;p12"/>
          <p:cNvSpPr txBox="1"/>
          <p:nvPr>
            <p:ph idx="1" type="body"/>
          </p:nvPr>
        </p:nvSpPr>
        <p:spPr>
          <a:xfrm>
            <a:off x="1362075" y="3660774"/>
            <a:ext cx="5111750" cy="152558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Cool and stylish product</a:t>
            </a:r>
            <a:endParaRPr/>
          </a:p>
          <a:p>
            <a:pPr indent="0" lvl="0" marL="0" rtl="0" algn="l">
              <a:lnSpc>
                <a:spcPct val="100000"/>
              </a:lnSpc>
              <a:spcBef>
                <a:spcPts val="1000"/>
              </a:spcBef>
              <a:spcAft>
                <a:spcPts val="0"/>
              </a:spcAft>
              <a:buClr>
                <a:srgbClr val="3F3F3F"/>
              </a:buClr>
              <a:buSzPts val="1400"/>
              <a:buNone/>
            </a:pPr>
            <a:r>
              <a:rPr lang="en-US"/>
              <a:t>Areas for community connections </a:t>
            </a:r>
            <a:endParaRPr/>
          </a:p>
          <a:p>
            <a:pPr indent="0" lvl="0" marL="0" rtl="0" algn="l">
              <a:lnSpc>
                <a:spcPct val="100000"/>
              </a:lnSpc>
              <a:spcBef>
                <a:spcPts val="1000"/>
              </a:spcBef>
              <a:spcAft>
                <a:spcPts val="0"/>
              </a:spcAft>
              <a:buClr>
                <a:srgbClr val="3F3F3F"/>
              </a:buClr>
              <a:buSzPts val="1400"/>
              <a:buNone/>
            </a:pPr>
            <a:r>
              <a:rPr lang="en-US"/>
              <a:t>Online store and market swap</a:t>
            </a:r>
            <a:endParaRPr/>
          </a:p>
        </p:txBody>
      </p:sp>
      <p:sp>
        <p:nvSpPr>
          <p:cNvPr id="534" name="Google Shape;53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535" name="Google Shape;535;p12"/>
          <p:cNvSpPr txBox="1"/>
          <p:nvPr>
            <p:ph idx="11" type="ftr"/>
          </p:nvPr>
        </p:nvSpPr>
        <p:spPr>
          <a:xfrm>
            <a:off x="5224463" y="6356350"/>
            <a:ext cx="1743075"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536" name="Google Shape;53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13"/>
          <p:cNvSpPr txBox="1"/>
          <p:nvPr>
            <p:ph type="ctrTitle"/>
          </p:nvPr>
        </p:nvSpPr>
        <p:spPr>
          <a:xfrm>
            <a:off x="6991350" y="2571235"/>
            <a:ext cx="4179570" cy="17155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3600"/>
              <a:buFont typeface="Arial"/>
              <a:buNone/>
            </a:pPr>
            <a:r>
              <a:rPr lang="en-US"/>
              <a:t>COMPANY OVERVIEW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4"/>
          <p:cNvSpPr txBox="1"/>
          <p:nvPr>
            <p:ph type="title"/>
          </p:nvPr>
        </p:nvSpPr>
        <p:spPr>
          <a:xfrm>
            <a:off x="5920169" y="1152771"/>
            <a:ext cx="5431971" cy="8463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Our Approach</a:t>
            </a:r>
            <a:endParaRPr/>
          </a:p>
        </p:txBody>
      </p:sp>
      <p:sp>
        <p:nvSpPr>
          <p:cNvPr id="547" name="Google Shape;547;p14"/>
          <p:cNvSpPr txBox="1"/>
          <p:nvPr>
            <p:ph idx="1" type="body"/>
          </p:nvPr>
        </p:nvSpPr>
        <p:spPr>
          <a:xfrm>
            <a:off x="5922254" y="2469515"/>
            <a:ext cx="543320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2000"/>
              <a:buNone/>
            </a:pPr>
            <a:r>
              <a:rPr lang="en-US"/>
              <a:t>OPPORTUNISTIC</a:t>
            </a:r>
            <a:endParaRPr/>
          </a:p>
        </p:txBody>
      </p:sp>
      <p:sp>
        <p:nvSpPr>
          <p:cNvPr id="548" name="Google Shape;548;p14"/>
          <p:cNvSpPr txBox="1"/>
          <p:nvPr>
            <p:ph idx="2" type="body"/>
          </p:nvPr>
        </p:nvSpPr>
        <p:spPr>
          <a:xfrm>
            <a:off x="5921828" y="2798940"/>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We based our research on market trends and social media</a:t>
            </a:r>
            <a:endParaRPr/>
          </a:p>
        </p:txBody>
      </p:sp>
      <p:sp>
        <p:nvSpPr>
          <p:cNvPr id="549" name="Google Shape;549;p14"/>
          <p:cNvSpPr txBox="1"/>
          <p:nvPr>
            <p:ph idx="3" type="body"/>
          </p:nvPr>
        </p:nvSpPr>
        <p:spPr>
          <a:xfrm>
            <a:off x="5922254" y="3569311"/>
            <a:ext cx="543320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2000"/>
              <a:buNone/>
            </a:pPr>
            <a:r>
              <a:rPr lang="en-US"/>
              <a:t>DESIGN</a:t>
            </a:r>
            <a:endParaRPr/>
          </a:p>
        </p:txBody>
      </p:sp>
      <p:sp>
        <p:nvSpPr>
          <p:cNvPr id="550" name="Google Shape;550;p14"/>
          <p:cNvSpPr txBox="1"/>
          <p:nvPr>
            <p:ph idx="4" type="body"/>
          </p:nvPr>
        </p:nvSpPr>
        <p:spPr>
          <a:xfrm>
            <a:off x="5921828" y="3898736"/>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We believe people need more products specifically dedicated to this niche market</a:t>
            </a:r>
            <a:endParaRPr/>
          </a:p>
        </p:txBody>
      </p:sp>
      <p:sp>
        <p:nvSpPr>
          <p:cNvPr id="551" name="Google Shape;551;p14"/>
          <p:cNvSpPr txBox="1"/>
          <p:nvPr>
            <p:ph idx="5" type="body"/>
          </p:nvPr>
        </p:nvSpPr>
        <p:spPr>
          <a:xfrm>
            <a:off x="5922254" y="4669107"/>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RESEARCH</a:t>
            </a:r>
            <a:endParaRPr/>
          </a:p>
        </p:txBody>
      </p:sp>
      <p:sp>
        <p:nvSpPr>
          <p:cNvPr id="552" name="Google Shape;552;p14"/>
          <p:cNvSpPr txBox="1"/>
          <p:nvPr>
            <p:ph idx="6" type="body"/>
          </p:nvPr>
        </p:nvSpPr>
        <p:spPr>
          <a:xfrm>
            <a:off x="5921828" y="4998532"/>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Minimalist and easy to use </a:t>
            </a:r>
            <a:endParaRPr/>
          </a:p>
        </p:txBody>
      </p:sp>
      <p:sp>
        <p:nvSpPr>
          <p:cNvPr id="553" name="Google Shape;553;p14"/>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554" name="Google Shape;554;p14"/>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555" name="Google Shape;555;p14"/>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7"/>
          <p:cNvSpPr txBox="1"/>
          <p:nvPr>
            <p:ph type="title"/>
          </p:nvPr>
        </p:nvSpPr>
        <p:spPr>
          <a:xfrm>
            <a:off x="2933700" y="892177"/>
            <a:ext cx="84216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OUR COMPETITION</a:t>
            </a:r>
            <a:endParaRPr/>
          </a:p>
        </p:txBody>
      </p:sp>
      <p:sp>
        <p:nvSpPr>
          <p:cNvPr id="561" name="Google Shape;561;p17"/>
          <p:cNvSpPr txBox="1"/>
          <p:nvPr>
            <p:ph idx="1" type="body"/>
          </p:nvPr>
        </p:nvSpPr>
        <p:spPr>
          <a:xfrm>
            <a:off x="2933700" y="2776936"/>
            <a:ext cx="3924300"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2000"/>
              <a:buNone/>
            </a:pPr>
            <a:r>
              <a:rPr lang="en-US"/>
              <a:t>CONTOSO</a:t>
            </a:r>
            <a:endParaRPr/>
          </a:p>
        </p:txBody>
      </p:sp>
      <p:sp>
        <p:nvSpPr>
          <p:cNvPr id="562" name="Google Shape;562;p17"/>
          <p:cNvSpPr txBox="1"/>
          <p:nvPr>
            <p:ph idx="2" type="body"/>
          </p:nvPr>
        </p:nvSpPr>
        <p:spPr>
          <a:xfrm>
            <a:off x="2933700" y="3834606"/>
            <a:ext cx="3924300" cy="199786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Our product is priced below that of other companies on the market</a:t>
            </a:r>
            <a:endParaRPr/>
          </a:p>
          <a:p>
            <a:pPr indent="0" lvl="0" marL="0" rtl="0" algn="l">
              <a:lnSpc>
                <a:spcPct val="100000"/>
              </a:lnSpc>
              <a:spcBef>
                <a:spcPts val="1000"/>
              </a:spcBef>
              <a:spcAft>
                <a:spcPts val="0"/>
              </a:spcAft>
              <a:buClr>
                <a:srgbClr val="3F3F3F"/>
              </a:buClr>
              <a:buSzPts val="1400"/>
              <a:buNone/>
            </a:pPr>
            <a:r>
              <a:rPr lang="en-US"/>
              <a:t>Design is simple and easy to use, compared to the complex designs of the competitors</a:t>
            </a:r>
            <a:endParaRPr/>
          </a:p>
          <a:p>
            <a:pPr indent="0" lvl="0" marL="0" rtl="0" algn="l">
              <a:lnSpc>
                <a:spcPct val="100000"/>
              </a:lnSpc>
              <a:spcBef>
                <a:spcPts val="1000"/>
              </a:spcBef>
              <a:spcAft>
                <a:spcPts val="0"/>
              </a:spcAft>
              <a:buClr>
                <a:srgbClr val="3F3F3F"/>
              </a:buClr>
              <a:buSzPts val="1400"/>
              <a:buNone/>
            </a:pPr>
            <a:r>
              <a:rPr lang="en-US"/>
              <a:t>Affordability is the main draw for our consumers to our product</a:t>
            </a:r>
            <a:endParaRPr/>
          </a:p>
        </p:txBody>
      </p:sp>
      <p:sp>
        <p:nvSpPr>
          <p:cNvPr id="563" name="Google Shape;563;p17"/>
          <p:cNvSpPr txBox="1"/>
          <p:nvPr>
            <p:ph idx="3" type="body"/>
          </p:nvPr>
        </p:nvSpPr>
        <p:spPr>
          <a:xfrm>
            <a:off x="7410173" y="2776936"/>
            <a:ext cx="3943627"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2000"/>
              <a:buNone/>
            </a:pPr>
            <a:r>
              <a:rPr lang="en-US"/>
              <a:t>COMPETITORS</a:t>
            </a:r>
            <a:endParaRPr/>
          </a:p>
        </p:txBody>
      </p:sp>
      <p:sp>
        <p:nvSpPr>
          <p:cNvPr id="564" name="Google Shape;564;p17"/>
          <p:cNvSpPr txBox="1"/>
          <p:nvPr>
            <p:ph idx="4" type="body"/>
          </p:nvPr>
        </p:nvSpPr>
        <p:spPr>
          <a:xfrm>
            <a:off x="7410173" y="3834606"/>
            <a:ext cx="3943627" cy="199786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Company A</a:t>
            </a:r>
            <a:br>
              <a:rPr lang="en-US"/>
            </a:br>
            <a:r>
              <a:rPr lang="en-US"/>
              <a:t>Product is more expensive</a:t>
            </a:r>
            <a:endParaRPr/>
          </a:p>
          <a:p>
            <a:pPr indent="0" lvl="0" marL="0" rtl="0" algn="l">
              <a:lnSpc>
                <a:spcPct val="100000"/>
              </a:lnSpc>
              <a:spcBef>
                <a:spcPts val="1000"/>
              </a:spcBef>
              <a:spcAft>
                <a:spcPts val="0"/>
              </a:spcAft>
              <a:buClr>
                <a:srgbClr val="3F3F3F"/>
              </a:buClr>
              <a:buSzPts val="1400"/>
              <a:buNone/>
            </a:pPr>
            <a:r>
              <a:rPr lang="en-US"/>
              <a:t>Companies B &amp; C </a:t>
            </a:r>
            <a:br>
              <a:rPr lang="en-US"/>
            </a:br>
            <a:r>
              <a:rPr lang="en-US"/>
              <a:t>Product is expensive and inconvenient to use</a:t>
            </a:r>
            <a:endParaRPr/>
          </a:p>
          <a:p>
            <a:pPr indent="0" lvl="0" marL="0" rtl="0" algn="l">
              <a:lnSpc>
                <a:spcPct val="100000"/>
              </a:lnSpc>
              <a:spcBef>
                <a:spcPts val="1000"/>
              </a:spcBef>
              <a:spcAft>
                <a:spcPts val="0"/>
              </a:spcAft>
              <a:buClr>
                <a:srgbClr val="3F3F3F"/>
              </a:buClr>
              <a:buSzPts val="1400"/>
              <a:buNone/>
            </a:pPr>
            <a:r>
              <a:rPr lang="en-US"/>
              <a:t>Companies D &amp; E</a:t>
            </a:r>
            <a:br>
              <a:rPr lang="en-US"/>
            </a:br>
            <a:r>
              <a:rPr lang="en-US"/>
              <a:t>Product is affordable, but inconvenient to use</a:t>
            </a:r>
            <a:endParaRPr/>
          </a:p>
        </p:txBody>
      </p:sp>
      <p:sp>
        <p:nvSpPr>
          <p:cNvPr id="565" name="Google Shape;5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566" name="Google Shape;5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567" name="Google Shape;5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OUR COMPETITION  </a:t>
            </a:r>
            <a:endParaRPr/>
          </a:p>
        </p:txBody>
      </p:sp>
      <p:sp>
        <p:nvSpPr>
          <p:cNvPr id="573" name="Google Shape;573;p18"/>
          <p:cNvSpPr txBox="1"/>
          <p:nvPr>
            <p:ph idx="1" type="body"/>
          </p:nvPr>
        </p:nvSpPr>
        <p:spPr>
          <a:xfrm>
            <a:off x="5242517" y="1599947"/>
            <a:ext cx="1706965" cy="492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CONVENIENT</a:t>
            </a:r>
            <a:endParaRPr/>
          </a:p>
        </p:txBody>
      </p:sp>
      <p:sp>
        <p:nvSpPr>
          <p:cNvPr id="574" name="Google Shape;574;p18"/>
          <p:cNvSpPr txBox="1"/>
          <p:nvPr>
            <p:ph idx="2" type="body"/>
          </p:nvPr>
        </p:nvSpPr>
        <p:spPr>
          <a:xfrm>
            <a:off x="3738732" y="2378452"/>
            <a:ext cx="1183179" cy="492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F3F3F"/>
              </a:buClr>
              <a:buSzPts val="1000"/>
              <a:buNone/>
            </a:pPr>
            <a:r>
              <a:rPr lang="en-US"/>
              <a:t>Competitor A</a:t>
            </a:r>
            <a:endParaRPr/>
          </a:p>
        </p:txBody>
      </p:sp>
      <p:sp>
        <p:nvSpPr>
          <p:cNvPr id="575" name="Google Shape;575;p18"/>
          <p:cNvSpPr txBox="1"/>
          <p:nvPr>
            <p:ph idx="3" type="body"/>
          </p:nvPr>
        </p:nvSpPr>
        <p:spPr>
          <a:xfrm>
            <a:off x="7522269" y="2169263"/>
            <a:ext cx="1706965" cy="10485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3F3F"/>
              </a:buClr>
              <a:buSzPts val="1400"/>
              <a:buNone/>
            </a:pPr>
            <a:r>
              <a:rPr lang="en-US"/>
              <a:t>CONTOSO</a:t>
            </a:r>
            <a:endParaRPr/>
          </a:p>
        </p:txBody>
      </p:sp>
      <p:sp>
        <p:nvSpPr>
          <p:cNvPr id="576" name="Google Shape;576;p18"/>
          <p:cNvSpPr txBox="1"/>
          <p:nvPr>
            <p:ph idx="4" type="body"/>
          </p:nvPr>
        </p:nvSpPr>
        <p:spPr>
          <a:xfrm>
            <a:off x="921894" y="3528829"/>
            <a:ext cx="1393863" cy="492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3F3F"/>
              </a:buClr>
              <a:buSzPts val="1400"/>
              <a:buNone/>
            </a:pPr>
            <a:r>
              <a:rPr lang="en-US"/>
              <a:t>AFFORDABLE</a:t>
            </a:r>
            <a:endParaRPr/>
          </a:p>
        </p:txBody>
      </p:sp>
      <p:sp>
        <p:nvSpPr>
          <p:cNvPr id="577" name="Google Shape;577;p18"/>
          <p:cNvSpPr txBox="1"/>
          <p:nvPr>
            <p:ph idx="5" type="body"/>
          </p:nvPr>
        </p:nvSpPr>
        <p:spPr>
          <a:xfrm>
            <a:off x="9940449" y="3528829"/>
            <a:ext cx="1380681" cy="492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EXPENSIVE</a:t>
            </a:r>
            <a:endParaRPr/>
          </a:p>
        </p:txBody>
      </p:sp>
      <p:sp>
        <p:nvSpPr>
          <p:cNvPr id="578" name="Google Shape;578;p18"/>
          <p:cNvSpPr txBox="1"/>
          <p:nvPr>
            <p:ph idx="6" type="body"/>
          </p:nvPr>
        </p:nvSpPr>
        <p:spPr>
          <a:xfrm>
            <a:off x="2637747" y="4634331"/>
            <a:ext cx="1183179" cy="492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3F3F"/>
              </a:buClr>
              <a:buSzPts val="1000"/>
              <a:buNone/>
            </a:pPr>
            <a:r>
              <a:rPr lang="en-US"/>
              <a:t>Competitor B</a:t>
            </a:r>
            <a:endParaRPr/>
          </a:p>
        </p:txBody>
      </p:sp>
      <p:sp>
        <p:nvSpPr>
          <p:cNvPr id="579" name="Google Shape;579;p18"/>
          <p:cNvSpPr txBox="1"/>
          <p:nvPr>
            <p:ph idx="7" type="body"/>
          </p:nvPr>
        </p:nvSpPr>
        <p:spPr>
          <a:xfrm>
            <a:off x="4175224" y="4459860"/>
            <a:ext cx="1183179" cy="492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3F3F"/>
              </a:buClr>
              <a:buSzPts val="1000"/>
              <a:buNone/>
            </a:pPr>
            <a:r>
              <a:rPr lang="en-US"/>
              <a:t>Competitor C</a:t>
            </a:r>
            <a:endParaRPr/>
          </a:p>
        </p:txBody>
      </p:sp>
      <p:sp>
        <p:nvSpPr>
          <p:cNvPr id="580" name="Google Shape;580;p18"/>
          <p:cNvSpPr txBox="1"/>
          <p:nvPr>
            <p:ph idx="8" type="body"/>
          </p:nvPr>
        </p:nvSpPr>
        <p:spPr>
          <a:xfrm>
            <a:off x="6552714" y="4321788"/>
            <a:ext cx="1183179" cy="492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3F3F"/>
              </a:buClr>
              <a:buSzPts val="1000"/>
              <a:buNone/>
            </a:pPr>
            <a:r>
              <a:rPr lang="en-US"/>
              <a:t>Competitor D</a:t>
            </a:r>
            <a:endParaRPr/>
          </a:p>
        </p:txBody>
      </p:sp>
      <p:sp>
        <p:nvSpPr>
          <p:cNvPr id="581" name="Google Shape;581;p18"/>
          <p:cNvSpPr txBox="1"/>
          <p:nvPr>
            <p:ph idx="9" type="body"/>
          </p:nvPr>
        </p:nvSpPr>
        <p:spPr>
          <a:xfrm>
            <a:off x="5242517" y="5468790"/>
            <a:ext cx="1706965" cy="492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INCONVENIENT</a:t>
            </a:r>
            <a:endParaRPr/>
          </a:p>
        </p:txBody>
      </p:sp>
      <p:sp>
        <p:nvSpPr>
          <p:cNvPr id="582" name="Google Shape;582;p18"/>
          <p:cNvSpPr txBox="1"/>
          <p:nvPr>
            <p:ph idx="13" type="body"/>
          </p:nvPr>
        </p:nvSpPr>
        <p:spPr>
          <a:xfrm>
            <a:off x="7801857" y="5195673"/>
            <a:ext cx="1183179" cy="492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F3F3F"/>
              </a:buClr>
              <a:buSzPts val="1000"/>
              <a:buNone/>
            </a:pPr>
            <a:r>
              <a:rPr lang="en-US"/>
              <a:t>Competitor E</a:t>
            </a:r>
            <a:endParaRPr/>
          </a:p>
        </p:txBody>
      </p:sp>
      <p:sp>
        <p:nvSpPr>
          <p:cNvPr id="583" name="Google Shape;58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584" name="Google Shape;58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585" name="Google Shape;58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6" name="Google Shape;586;p18"/>
          <p:cNvSpPr/>
          <p:nvPr/>
        </p:nvSpPr>
        <p:spPr>
          <a:xfrm>
            <a:off x="4291806" y="2334532"/>
            <a:ext cx="76200" cy="76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7" name="Google Shape;587;p18"/>
          <p:cNvSpPr/>
          <p:nvPr/>
        </p:nvSpPr>
        <p:spPr>
          <a:xfrm>
            <a:off x="4728369" y="4421188"/>
            <a:ext cx="76200" cy="76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8" name="Google Shape;588;p18"/>
          <p:cNvSpPr/>
          <p:nvPr/>
        </p:nvSpPr>
        <p:spPr>
          <a:xfrm>
            <a:off x="3164455" y="4595813"/>
            <a:ext cx="76200" cy="76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9" name="Google Shape;589;p18"/>
          <p:cNvSpPr/>
          <p:nvPr/>
        </p:nvSpPr>
        <p:spPr>
          <a:xfrm>
            <a:off x="7106444" y="4288517"/>
            <a:ext cx="76200" cy="76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0" name="Google Shape;590;p18"/>
          <p:cNvSpPr/>
          <p:nvPr/>
        </p:nvSpPr>
        <p:spPr>
          <a:xfrm>
            <a:off x="8355806" y="5157788"/>
            <a:ext cx="76200" cy="762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1" name="Google Shape;591;p18"/>
          <p:cNvSpPr/>
          <p:nvPr/>
        </p:nvSpPr>
        <p:spPr>
          <a:xfrm>
            <a:off x="7597401" y="2072999"/>
            <a:ext cx="1519834" cy="1268594"/>
          </a:xfrm>
          <a:custGeom>
            <a:rect b="b" l="l" r="r" t="t"/>
            <a:pathLst>
              <a:path extrusionOk="0" h="1268594" w="1519834">
                <a:moveTo>
                  <a:pt x="555549" y="95791"/>
                </a:moveTo>
                <a:lnTo>
                  <a:pt x="214717" y="375160"/>
                </a:lnTo>
                <a:lnTo>
                  <a:pt x="166071" y="415052"/>
                </a:lnTo>
                <a:lnTo>
                  <a:pt x="0" y="760948"/>
                </a:lnTo>
                <a:lnTo>
                  <a:pt x="741142" y="1262879"/>
                </a:lnTo>
                <a:lnTo>
                  <a:pt x="1008992" y="1181315"/>
                </a:lnTo>
                <a:lnTo>
                  <a:pt x="1253523" y="829089"/>
                </a:lnTo>
                <a:lnTo>
                  <a:pt x="1519834" y="453380"/>
                </a:lnTo>
                <a:lnTo>
                  <a:pt x="1206888" y="229848"/>
                </a:lnTo>
                <a:lnTo>
                  <a:pt x="842921" y="51084"/>
                </a:lnTo>
                <a:lnTo>
                  <a:pt x="466198" y="0"/>
                </a:lnTo>
                <a:lnTo>
                  <a:pt x="220424" y="578068"/>
                </a:lnTo>
                <a:lnTo>
                  <a:pt x="274778" y="936851"/>
                </a:lnTo>
                <a:lnTo>
                  <a:pt x="1175000" y="1206888"/>
                </a:lnTo>
                <a:lnTo>
                  <a:pt x="1449554" y="261799"/>
                </a:lnTo>
                <a:lnTo>
                  <a:pt x="331757" y="79537"/>
                </a:lnTo>
                <a:lnTo>
                  <a:pt x="105043" y="639060"/>
                </a:lnTo>
                <a:lnTo>
                  <a:pt x="489760" y="1268594"/>
                </a:lnTo>
                <a:lnTo>
                  <a:pt x="1371799" y="989879"/>
                </a:lnTo>
                <a:lnTo>
                  <a:pt x="1489449" y="641626"/>
                </a:lnTo>
                <a:lnTo>
                  <a:pt x="1055107" y="61745"/>
                </a:lnTo>
                <a:lnTo>
                  <a:pt x="555549" y="95791"/>
                </a:lnTo>
                <a:close/>
              </a:path>
            </a:pathLst>
          </a:custGeom>
          <a:noFill/>
          <a:ln cap="flat" cmpd="sng" w="9525">
            <a:solidFill>
              <a:srgbClr val="E2B0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9"/>
          <p:cNvSpPr txBox="1"/>
          <p:nvPr>
            <p:ph type="title"/>
          </p:nvPr>
        </p:nvSpPr>
        <p:spPr>
          <a:xfrm>
            <a:off x="5920169" y="1152771"/>
            <a:ext cx="5431971" cy="8463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GROWTH STRATEGY</a:t>
            </a:r>
            <a:endParaRPr/>
          </a:p>
        </p:txBody>
      </p:sp>
      <p:sp>
        <p:nvSpPr>
          <p:cNvPr id="597" name="Google Shape;597;p19"/>
          <p:cNvSpPr txBox="1"/>
          <p:nvPr>
            <p:ph idx="1" type="body"/>
          </p:nvPr>
        </p:nvSpPr>
        <p:spPr>
          <a:xfrm>
            <a:off x="5922254" y="2469515"/>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FEB 20XX</a:t>
            </a:r>
            <a:endParaRPr/>
          </a:p>
        </p:txBody>
      </p:sp>
      <p:sp>
        <p:nvSpPr>
          <p:cNvPr id="598" name="Google Shape;598;p19"/>
          <p:cNvSpPr txBox="1"/>
          <p:nvPr>
            <p:ph idx="2" type="body"/>
          </p:nvPr>
        </p:nvSpPr>
        <p:spPr>
          <a:xfrm>
            <a:off x="5921828" y="2798940"/>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Roll out product to high profile or top-level participants to help establish the product</a:t>
            </a:r>
            <a:endParaRPr/>
          </a:p>
        </p:txBody>
      </p:sp>
      <p:sp>
        <p:nvSpPr>
          <p:cNvPr id="599" name="Google Shape;599;p19"/>
          <p:cNvSpPr txBox="1"/>
          <p:nvPr>
            <p:ph idx="3" type="body"/>
          </p:nvPr>
        </p:nvSpPr>
        <p:spPr>
          <a:xfrm>
            <a:off x="5922254" y="3569311"/>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MAR 20XX</a:t>
            </a:r>
            <a:endParaRPr/>
          </a:p>
        </p:txBody>
      </p:sp>
      <p:sp>
        <p:nvSpPr>
          <p:cNvPr id="600" name="Google Shape;600;p19"/>
          <p:cNvSpPr txBox="1"/>
          <p:nvPr>
            <p:ph idx="4" type="body"/>
          </p:nvPr>
        </p:nvSpPr>
        <p:spPr>
          <a:xfrm>
            <a:off x="5921828" y="3898736"/>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Release the product to the general public and monitor press release and social media accounts</a:t>
            </a:r>
            <a:endParaRPr/>
          </a:p>
        </p:txBody>
      </p:sp>
      <p:sp>
        <p:nvSpPr>
          <p:cNvPr id="601" name="Google Shape;601;p19"/>
          <p:cNvSpPr txBox="1"/>
          <p:nvPr>
            <p:ph idx="5" type="body"/>
          </p:nvPr>
        </p:nvSpPr>
        <p:spPr>
          <a:xfrm>
            <a:off x="5922254" y="4669107"/>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OCT 20XX</a:t>
            </a:r>
            <a:endParaRPr/>
          </a:p>
        </p:txBody>
      </p:sp>
      <p:sp>
        <p:nvSpPr>
          <p:cNvPr id="602" name="Google Shape;602;p19"/>
          <p:cNvSpPr txBox="1"/>
          <p:nvPr>
            <p:ph idx="6" type="body"/>
          </p:nvPr>
        </p:nvSpPr>
        <p:spPr>
          <a:xfrm>
            <a:off x="5921828" y="4998532"/>
            <a:ext cx="5431971" cy="5579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Gather feedback and adjust product design as necessary</a:t>
            </a:r>
            <a:endParaRPr/>
          </a:p>
          <a:p>
            <a:pPr indent="0" lvl="0" marL="0" rtl="0" algn="l">
              <a:lnSpc>
                <a:spcPct val="100000"/>
              </a:lnSpc>
              <a:spcBef>
                <a:spcPts val="1000"/>
              </a:spcBef>
              <a:spcAft>
                <a:spcPts val="0"/>
              </a:spcAft>
              <a:buClr>
                <a:srgbClr val="3F3F3F"/>
              </a:buClr>
              <a:buSzPts val="1400"/>
              <a:buFont typeface="Arial"/>
              <a:buNone/>
            </a:pPr>
            <a:r>
              <a:t/>
            </a:r>
            <a:endParaRPr/>
          </a:p>
        </p:txBody>
      </p:sp>
      <p:sp>
        <p:nvSpPr>
          <p:cNvPr id="603" name="Google Shape;60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604" name="Google Shape;60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605" name="Google Shape;60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
          <p:cNvSpPr txBox="1"/>
          <p:nvPr>
            <p:ph type="title"/>
          </p:nvPr>
        </p:nvSpPr>
        <p:spPr>
          <a:xfrm>
            <a:off x="1333499" y="1020445"/>
            <a:ext cx="317182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ABOUT US</a:t>
            </a:r>
            <a:endParaRPr/>
          </a:p>
        </p:txBody>
      </p:sp>
      <p:sp>
        <p:nvSpPr>
          <p:cNvPr id="353" name="Google Shape;353;p2"/>
          <p:cNvSpPr txBox="1"/>
          <p:nvPr>
            <p:ph idx="1" type="body"/>
          </p:nvPr>
        </p:nvSpPr>
        <p:spPr>
          <a:xfrm>
            <a:off x="1333499" y="2924175"/>
            <a:ext cx="3171825" cy="2519363"/>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3F3F3F"/>
              </a:buClr>
              <a:buSzPts val="1400"/>
              <a:buNone/>
            </a:pPr>
            <a:r>
              <a:rPr lang="en-US"/>
              <a:t>25Twenty Capital is an opportunistic investment firm that desires to faithfully steward the resources we’ve been given in order to add value to the properties and business we own, the communities we live in, and to the lives of our investors and their families. </a:t>
            </a:r>
            <a:endParaRPr/>
          </a:p>
        </p:txBody>
      </p:sp>
      <p:sp>
        <p:nvSpPr>
          <p:cNvPr id="354" name="Google Shape;354;p2"/>
          <p:cNvSpPr txBox="1"/>
          <p:nvPr>
            <p:ph idx="10" type="dt"/>
          </p:nvPr>
        </p:nvSpPr>
        <p:spPr>
          <a:xfrm>
            <a:off x="202284" y="6347085"/>
            <a:ext cx="174906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2022 | 25Twenty Capital LLC</a:t>
            </a:r>
            <a:endParaRPr/>
          </a:p>
        </p:txBody>
      </p:sp>
      <p:sp>
        <p:nvSpPr>
          <p:cNvPr id="355" name="Google Shape;355;p2"/>
          <p:cNvSpPr txBox="1"/>
          <p:nvPr>
            <p:ph idx="12" type="sldNum"/>
          </p:nvPr>
        </p:nvSpPr>
        <p:spPr>
          <a:xfrm>
            <a:off x="11116973" y="6483448"/>
            <a:ext cx="98755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0"/>
          <p:cNvSpPr txBox="1"/>
          <p:nvPr>
            <p:ph type="title"/>
          </p:nvPr>
        </p:nvSpPr>
        <p:spPr>
          <a:xfrm>
            <a:off x="838200" y="365125"/>
            <a:ext cx="10515600"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TRACTION</a:t>
            </a:r>
            <a:endParaRPr/>
          </a:p>
        </p:txBody>
      </p:sp>
      <p:sp>
        <p:nvSpPr>
          <p:cNvPr id="611" name="Google Shape;611;p20"/>
          <p:cNvSpPr txBox="1"/>
          <p:nvPr>
            <p:ph idx="1" type="body"/>
          </p:nvPr>
        </p:nvSpPr>
        <p:spPr>
          <a:xfrm>
            <a:off x="748749" y="1361938"/>
            <a:ext cx="6765925" cy="4968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1800"/>
              <a:buNone/>
            </a:pPr>
            <a:r>
              <a:rPr lang="en-US"/>
              <a:t>Forecasting for success</a:t>
            </a:r>
            <a:endParaRPr/>
          </a:p>
        </p:txBody>
      </p:sp>
      <p:graphicFrame>
        <p:nvGraphicFramePr>
          <p:cNvPr id="612" name="Google Shape;612;p20"/>
          <p:cNvGraphicFramePr/>
          <p:nvPr/>
        </p:nvGraphicFramePr>
        <p:xfrm>
          <a:off x="838200" y="2286000"/>
          <a:ext cx="3000000" cy="3000000"/>
        </p:xfrm>
        <a:graphic>
          <a:graphicData uri="http://schemas.openxmlformats.org/drawingml/2006/table">
            <a:tbl>
              <a:tblPr bandRow="1" firstRow="1">
                <a:noFill/>
                <a:tableStyleId>{5E5BEEA0-C0DE-45C6-8D87-C073C1061FCB}</a:tableStyleId>
              </a:tblPr>
              <a:tblGrid>
                <a:gridCol w="1578625"/>
                <a:gridCol w="1130100"/>
                <a:gridCol w="1130100"/>
                <a:gridCol w="1130100"/>
                <a:gridCol w="1130100"/>
              </a:tblGrid>
              <a:tr h="308775">
                <a:tc>
                  <a:txBody>
                    <a:bodyPr/>
                    <a:lstStyle/>
                    <a:p>
                      <a:pPr indent="0" lvl="0" marL="0" marR="0" rtl="0" algn="r">
                        <a:spcBef>
                          <a:spcPts val="0"/>
                        </a:spcBef>
                        <a:spcAft>
                          <a:spcPts val="0"/>
                        </a:spcAft>
                        <a:buNone/>
                      </a:pPr>
                      <a:r>
                        <a:rPr b="0" lang="en-US" sz="1400" u="none" cap="none" strike="noStrike">
                          <a:solidFill>
                            <a:srgbClr val="3F3F3F"/>
                          </a:solidFill>
                          <a:latin typeface="Arial"/>
                          <a:ea typeface="Arial"/>
                          <a:cs typeface="Arial"/>
                          <a:sym typeface="Arial"/>
                        </a:rPr>
                        <a:t>KEY METRICS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c>
                  <a:txBody>
                    <a:bodyPr/>
                    <a:lstStyle/>
                    <a:p>
                      <a:pPr indent="0" lvl="0" marL="0" marR="0" rtl="0" algn="l">
                        <a:spcBef>
                          <a:spcPts val="0"/>
                        </a:spcBef>
                        <a:spcAft>
                          <a:spcPts val="0"/>
                        </a:spcAft>
                        <a:buNone/>
                      </a:pPr>
                      <a:r>
                        <a:t/>
                      </a:r>
                      <a:endParaRPr b="0" sz="1400" cap="none">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c>
                  <a:txBody>
                    <a:bodyPr/>
                    <a:lstStyle/>
                    <a:p>
                      <a:pPr indent="0" lvl="0" marL="0" marR="0" rtl="0" algn="l">
                        <a:spcBef>
                          <a:spcPts val="0"/>
                        </a:spcBef>
                        <a:spcAft>
                          <a:spcPts val="0"/>
                        </a:spcAft>
                        <a:buNone/>
                      </a:pPr>
                      <a:r>
                        <a:t/>
                      </a:r>
                      <a:endParaRPr b="0" sz="1400" cap="none">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c>
                  <a:txBody>
                    <a:bodyPr/>
                    <a:lstStyle/>
                    <a:p>
                      <a:pPr indent="0" lvl="0" marL="0" marR="0" rtl="0" algn="l">
                        <a:spcBef>
                          <a:spcPts val="0"/>
                        </a:spcBef>
                        <a:spcAft>
                          <a:spcPts val="0"/>
                        </a:spcAft>
                        <a:buNone/>
                      </a:pPr>
                      <a:r>
                        <a:t/>
                      </a:r>
                      <a:endParaRPr b="0" sz="1400" cap="none">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c>
                  <a:txBody>
                    <a:bodyPr/>
                    <a:lstStyle/>
                    <a:p>
                      <a:pPr indent="0" lvl="0" marL="0" marR="0" rtl="0" algn="l">
                        <a:spcBef>
                          <a:spcPts val="0"/>
                        </a:spcBef>
                        <a:spcAft>
                          <a:spcPts val="0"/>
                        </a:spcAft>
                        <a:buNone/>
                      </a:pPr>
                      <a:r>
                        <a:t/>
                      </a:r>
                      <a:endParaRPr b="0" sz="1400" cap="none">
                        <a:solidFill>
                          <a:srgbClr val="3F3F3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r>
              <a:tr h="638975">
                <a:tc>
                  <a:txBody>
                    <a:bodyPr/>
                    <a:lstStyle/>
                    <a:p>
                      <a:pPr indent="0" lvl="0" marL="0" marR="0" rtl="0" algn="ctr">
                        <a:spcBef>
                          <a:spcPts val="0"/>
                        </a:spcBef>
                        <a:spcAft>
                          <a:spcPts val="0"/>
                        </a:spcAft>
                        <a:buNone/>
                      </a:pPr>
                      <a:r>
                        <a:t/>
                      </a:r>
                      <a:endParaRPr sz="1200">
                        <a:solidFill>
                          <a:srgbClr val="3F3F3F"/>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Clients</a:t>
                      </a:r>
                      <a:endParaRPr sz="1200">
                        <a:solidFill>
                          <a:srgbClr val="3F3F3F"/>
                        </a:solidFill>
                        <a:latin typeface="Arial"/>
                        <a:ea typeface="Arial"/>
                        <a:cs typeface="Arial"/>
                        <a:sym typeface="Aria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Orders</a:t>
                      </a:r>
                      <a:endParaRPr sz="1200">
                        <a:solidFill>
                          <a:srgbClr val="3F3F3F"/>
                        </a:solidFill>
                        <a:latin typeface="Arial"/>
                        <a:ea typeface="Arial"/>
                        <a:cs typeface="Arial"/>
                        <a:sym typeface="Aria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Gross revenue</a:t>
                      </a:r>
                      <a:endParaRPr sz="1200">
                        <a:solidFill>
                          <a:srgbClr val="3F3F3F"/>
                        </a:solidFill>
                        <a:latin typeface="Arial"/>
                        <a:ea typeface="Arial"/>
                        <a:cs typeface="Arial"/>
                        <a:sym typeface="Aria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Net revenue</a:t>
                      </a:r>
                      <a:endParaRPr sz="1200">
                        <a:solidFill>
                          <a:srgbClr val="3F3F3F"/>
                        </a:solidFill>
                        <a:latin typeface="Arial"/>
                        <a:ea typeface="Arial"/>
                        <a:cs typeface="Arial"/>
                        <a:sym typeface="Aria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2B08C"/>
                      </a:solidFill>
                      <a:prstDash val="solid"/>
                      <a:round/>
                      <a:headEnd len="sm" w="sm" type="none"/>
                      <a:tailEnd len="sm" w="sm" type="none"/>
                    </a:lnB>
                  </a:tcPr>
                </a:tc>
              </a:tr>
              <a:tr h="638975">
                <a:tc>
                  <a:txBody>
                    <a:bodyPr/>
                    <a:lstStyle/>
                    <a:p>
                      <a:pPr indent="0" lvl="0" marL="0" marR="0" rtl="0" algn="ctr">
                        <a:spcBef>
                          <a:spcPts val="0"/>
                        </a:spcBef>
                        <a:spcAft>
                          <a:spcPts val="0"/>
                        </a:spcAft>
                        <a:buNone/>
                      </a:pPr>
                      <a:r>
                        <a:rPr lang="en-US" sz="1200">
                          <a:solidFill>
                            <a:srgbClr val="3F3F3F"/>
                          </a:solidFill>
                        </a:rPr>
                        <a:t>20XX</a:t>
                      </a:r>
                      <a:endParaRPr sz="1200">
                        <a:solidFill>
                          <a:srgbClr val="3F3F3F"/>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10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1100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$10,000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$7,000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r>
              <a:tr h="638975">
                <a:tc>
                  <a:txBody>
                    <a:bodyPr/>
                    <a:lstStyle/>
                    <a:p>
                      <a:pPr indent="0" lvl="0" marL="0" marR="0" rtl="0" algn="ctr">
                        <a:spcBef>
                          <a:spcPts val="0"/>
                        </a:spcBef>
                        <a:spcAft>
                          <a:spcPts val="0"/>
                        </a:spcAft>
                        <a:buNone/>
                      </a:pPr>
                      <a:r>
                        <a:rPr lang="en-US" sz="1200">
                          <a:solidFill>
                            <a:srgbClr val="3F3F3F"/>
                          </a:solidFill>
                        </a:rPr>
                        <a:t>20XX</a:t>
                      </a:r>
                      <a:endParaRPr sz="1200">
                        <a:solidFill>
                          <a:srgbClr val="3F3F3F"/>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20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200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3F3F"/>
                        </a:buClr>
                        <a:buSzPts val="1200"/>
                        <a:buFont typeface="Arial"/>
                        <a:buNone/>
                      </a:pPr>
                      <a:r>
                        <a:rPr lang="en-US" sz="1200">
                          <a:solidFill>
                            <a:srgbClr val="3F3F3F"/>
                          </a:solidFill>
                        </a:rPr>
                        <a:t>$20,000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3F3F"/>
                        </a:buClr>
                        <a:buSzPts val="1200"/>
                        <a:buFont typeface="Arial"/>
                        <a:buNone/>
                      </a:pPr>
                      <a:r>
                        <a:rPr lang="en-US" sz="1200">
                          <a:solidFill>
                            <a:srgbClr val="3F3F3F"/>
                          </a:solidFill>
                        </a:rPr>
                        <a:t>$16,000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r>
              <a:tr h="638975">
                <a:tc>
                  <a:txBody>
                    <a:bodyPr/>
                    <a:lstStyle/>
                    <a:p>
                      <a:pPr indent="0" lvl="0" marL="0" marR="0" rtl="0" algn="ctr">
                        <a:spcBef>
                          <a:spcPts val="0"/>
                        </a:spcBef>
                        <a:spcAft>
                          <a:spcPts val="0"/>
                        </a:spcAft>
                        <a:buNone/>
                      </a:pPr>
                      <a:r>
                        <a:rPr lang="en-US" sz="1200">
                          <a:solidFill>
                            <a:srgbClr val="3F3F3F"/>
                          </a:solidFill>
                        </a:rPr>
                        <a:t>20XX</a:t>
                      </a:r>
                      <a:endParaRPr sz="1200">
                        <a:solidFill>
                          <a:srgbClr val="3F3F3F"/>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30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300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3F3F"/>
                        </a:buClr>
                        <a:buSzPts val="1200"/>
                        <a:buFont typeface="Arial"/>
                        <a:buNone/>
                      </a:pPr>
                      <a:r>
                        <a:rPr lang="en-US" sz="1200">
                          <a:solidFill>
                            <a:srgbClr val="3F3F3F"/>
                          </a:solidFill>
                        </a:rPr>
                        <a:t>$30,000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3F3F"/>
                        </a:buClr>
                        <a:buSzPts val="1200"/>
                        <a:buFont typeface="Arial"/>
                        <a:buNone/>
                      </a:pPr>
                      <a:r>
                        <a:rPr lang="en-US" sz="1200">
                          <a:solidFill>
                            <a:srgbClr val="3F3F3F"/>
                          </a:solidFill>
                        </a:rPr>
                        <a:t>$25,000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12700">
                      <a:solidFill>
                        <a:srgbClr val="E2B08C"/>
                      </a:solidFill>
                      <a:prstDash val="solid"/>
                      <a:round/>
                      <a:headEnd len="sm" w="sm" type="none"/>
                      <a:tailEnd len="sm" w="sm" type="none"/>
                    </a:lnB>
                  </a:tcPr>
                </a:tc>
              </a:tr>
              <a:tr h="638975">
                <a:tc>
                  <a:txBody>
                    <a:bodyPr/>
                    <a:lstStyle/>
                    <a:p>
                      <a:pPr indent="0" lvl="0" marL="0" marR="0" rtl="0" algn="ctr">
                        <a:spcBef>
                          <a:spcPts val="0"/>
                        </a:spcBef>
                        <a:spcAft>
                          <a:spcPts val="0"/>
                        </a:spcAft>
                        <a:buNone/>
                      </a:pPr>
                      <a:r>
                        <a:rPr lang="en-US" sz="1200">
                          <a:solidFill>
                            <a:srgbClr val="3F3F3F"/>
                          </a:solidFill>
                        </a:rPr>
                        <a:t>20XX</a:t>
                      </a:r>
                      <a:endParaRPr sz="1200">
                        <a:solidFill>
                          <a:srgbClr val="3F3F3F"/>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40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rgbClr val="3F3F3F"/>
                          </a:solidFill>
                        </a:rPr>
                        <a:t>400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3F3F"/>
                        </a:buClr>
                        <a:buSzPts val="1200"/>
                        <a:buFont typeface="Arial"/>
                        <a:buNone/>
                      </a:pPr>
                      <a:r>
                        <a:rPr lang="en-US" sz="1200">
                          <a:solidFill>
                            <a:srgbClr val="3F3F3F"/>
                          </a:solidFill>
                        </a:rPr>
                        <a:t>$40,000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3F3F"/>
                        </a:buClr>
                        <a:buSzPts val="1200"/>
                        <a:buFont typeface="Arial"/>
                        <a:buNone/>
                      </a:pPr>
                      <a:r>
                        <a:rPr lang="en-US" sz="1200">
                          <a:solidFill>
                            <a:srgbClr val="3F3F3F"/>
                          </a:solidFill>
                        </a:rPr>
                        <a:t>$30,000</a:t>
                      </a:r>
                      <a:endParaRPr sz="1200">
                        <a:solidFill>
                          <a:srgbClr val="3F3F3F"/>
                        </a:solidFill>
                      </a:endParaRPr>
                    </a:p>
                  </a:txBody>
                  <a:tcPr marT="47600" marB="47600" marR="95175" marL="951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2B08C"/>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13" name="Google Shape;613;p20"/>
          <p:cNvSpPr txBox="1"/>
          <p:nvPr>
            <p:ph idx="3" type="body"/>
          </p:nvPr>
        </p:nvSpPr>
        <p:spPr>
          <a:xfrm>
            <a:off x="7858125" y="2284624"/>
            <a:ext cx="3147332" cy="3063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1400"/>
              <a:buNone/>
            </a:pPr>
            <a:r>
              <a:rPr lang="en-US"/>
              <a:t>REVENUE BY YEAR</a:t>
            </a:r>
            <a:endParaRPr/>
          </a:p>
        </p:txBody>
      </p:sp>
      <p:graphicFrame>
        <p:nvGraphicFramePr>
          <p:cNvPr descr="Chart" id="614" name="Google Shape;614;p20"/>
          <p:cNvGraphicFramePr/>
          <p:nvPr/>
        </p:nvGraphicFramePr>
        <p:xfrm>
          <a:off x="7858125" y="2779713"/>
          <a:ext cx="3148013" cy="3095625"/>
        </p:xfrm>
        <a:graphic>
          <a:graphicData uri="http://schemas.openxmlformats.org/drawingml/2006/chart">
            <c:chart r:id="rId3"/>
          </a:graphicData>
        </a:graphic>
      </p:graphicFrame>
      <p:sp>
        <p:nvSpPr>
          <p:cNvPr id="615" name="Google Shape;61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616" name="Google Shape;61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617" name="Google Shape;61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618" name="Google Shape;618;p20"/>
          <p:cNvCxnSpPr/>
          <p:nvPr/>
        </p:nvCxnSpPr>
        <p:spPr>
          <a:xfrm>
            <a:off x="10178143" y="0"/>
            <a:ext cx="2013857" cy="1415143"/>
          </a:xfrm>
          <a:prstGeom prst="straightConnector1">
            <a:avLst/>
          </a:prstGeom>
          <a:noFill/>
          <a:ln cap="flat" cmpd="sng" w="9525">
            <a:solidFill>
              <a:schemeClr val="dk1"/>
            </a:solidFill>
            <a:prstDash val="solid"/>
            <a:miter lim="800000"/>
            <a:headEnd len="sm" w="sm" type="none"/>
            <a:tailEnd len="sm" w="sm" type="none"/>
          </a:ln>
        </p:spPr>
      </p:cxnSp>
      <p:cxnSp>
        <p:nvCxnSpPr>
          <p:cNvPr id="619" name="Google Shape;619;p20"/>
          <p:cNvCxnSpPr/>
          <p:nvPr/>
        </p:nvCxnSpPr>
        <p:spPr>
          <a:xfrm>
            <a:off x="8752114" y="0"/>
            <a:ext cx="3439886" cy="576943"/>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TWO-YEAR ACTION PLAN</a:t>
            </a:r>
            <a:endParaRPr/>
          </a:p>
        </p:txBody>
      </p:sp>
      <p:sp>
        <p:nvSpPr>
          <p:cNvPr id="625" name="Google Shape;625;p21"/>
          <p:cNvSpPr txBox="1"/>
          <p:nvPr/>
        </p:nvSpPr>
        <p:spPr>
          <a:xfrm>
            <a:off x="2042184" y="2220913"/>
            <a:ext cx="2057400" cy="561975"/>
          </a:xfrm>
          <a:prstGeom prst="rect">
            <a:avLst/>
          </a:prstGeom>
          <a:noFill/>
          <a:ln>
            <a:noFill/>
          </a:ln>
        </p:spPr>
        <p:txBody>
          <a:bodyPr anchorCtr="0" anchor="b" bIns="45700" lIns="91425" spcFirstLastPara="1" rIns="91425" wrap="square" tIns="45700">
            <a:normAutofit/>
          </a:bodyPr>
          <a:lstStyle/>
          <a:p>
            <a:pPr indent="0" lvl="0" marL="0" marR="0" rtl="0" algn="ctr">
              <a:lnSpc>
                <a:spcPct val="15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DRAFT BLUEPRINTS</a:t>
            </a:r>
            <a:endParaRPr sz="1100">
              <a:solidFill>
                <a:schemeClr val="dk1"/>
              </a:solidFill>
              <a:latin typeface="Arial"/>
              <a:ea typeface="Arial"/>
              <a:cs typeface="Arial"/>
              <a:sym typeface="Arial"/>
            </a:endParaRPr>
          </a:p>
        </p:txBody>
      </p:sp>
      <p:sp>
        <p:nvSpPr>
          <p:cNvPr id="626" name="Google Shape;626;p21"/>
          <p:cNvSpPr txBox="1"/>
          <p:nvPr/>
        </p:nvSpPr>
        <p:spPr>
          <a:xfrm>
            <a:off x="5190031" y="2218613"/>
            <a:ext cx="2057804" cy="561975"/>
          </a:xfrm>
          <a:prstGeom prst="rect">
            <a:avLst/>
          </a:prstGeom>
          <a:noFill/>
          <a:ln>
            <a:noFill/>
          </a:ln>
        </p:spPr>
        <p:txBody>
          <a:bodyPr anchorCtr="0" anchor="b" bIns="45700" lIns="91425" spcFirstLastPara="1" rIns="91425" wrap="square" tIns="45700">
            <a:normAutofit/>
          </a:bodyPr>
          <a:lstStyle/>
          <a:p>
            <a:pPr indent="0" lvl="0" marL="0" marR="0" rtl="0" algn="ctr">
              <a:lnSpc>
                <a:spcPct val="15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GATHER FEEDBACK</a:t>
            </a:r>
            <a:endParaRPr sz="1100">
              <a:solidFill>
                <a:schemeClr val="dk1"/>
              </a:solidFill>
              <a:latin typeface="Arial"/>
              <a:ea typeface="Arial"/>
              <a:cs typeface="Arial"/>
              <a:sym typeface="Arial"/>
            </a:endParaRPr>
          </a:p>
        </p:txBody>
      </p:sp>
      <p:sp>
        <p:nvSpPr>
          <p:cNvPr id="627" name="Google Shape;627;p21"/>
          <p:cNvSpPr txBox="1"/>
          <p:nvPr/>
        </p:nvSpPr>
        <p:spPr>
          <a:xfrm>
            <a:off x="9121117" y="2222398"/>
            <a:ext cx="2057804" cy="561975"/>
          </a:xfrm>
          <a:prstGeom prst="rect">
            <a:avLst/>
          </a:prstGeom>
          <a:noFill/>
          <a:ln>
            <a:noFill/>
          </a:ln>
        </p:spPr>
        <p:txBody>
          <a:bodyPr anchorCtr="0" anchor="b" bIns="45700" lIns="91425" spcFirstLastPara="1" rIns="91425" wrap="square" tIns="45700">
            <a:normAutofit/>
          </a:bodyPr>
          <a:lstStyle/>
          <a:p>
            <a:pPr indent="0" lvl="0" marL="0" marR="0" rtl="0" algn="ctr">
              <a:lnSpc>
                <a:spcPct val="15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DELIVER TO CLIENT</a:t>
            </a:r>
            <a:endParaRPr sz="1100">
              <a:solidFill>
                <a:schemeClr val="dk1"/>
              </a:solidFill>
              <a:latin typeface="Arial"/>
              <a:ea typeface="Arial"/>
              <a:cs typeface="Arial"/>
              <a:sym typeface="Arial"/>
            </a:endParaRPr>
          </a:p>
        </p:txBody>
      </p:sp>
      <p:sp>
        <p:nvSpPr>
          <p:cNvPr id="628" name="Google Shape;628;p21"/>
          <p:cNvSpPr txBox="1"/>
          <p:nvPr>
            <p:ph idx="1" type="body"/>
          </p:nvPr>
        </p:nvSpPr>
        <p:spPr>
          <a:xfrm>
            <a:off x="914399" y="3354712"/>
            <a:ext cx="731520" cy="457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1400"/>
              <a:buNone/>
            </a:pPr>
            <a:r>
              <a:rPr lang="en-US"/>
              <a:t>20XX</a:t>
            </a:r>
            <a:endParaRPr/>
          </a:p>
        </p:txBody>
      </p:sp>
      <p:sp>
        <p:nvSpPr>
          <p:cNvPr id="629" name="Google Shape;629;p21"/>
          <p:cNvSpPr txBox="1"/>
          <p:nvPr>
            <p:ph idx="2" type="body"/>
          </p:nvPr>
        </p:nvSpPr>
        <p:spPr>
          <a:xfrm>
            <a:off x="196596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JAN</a:t>
            </a:r>
            <a:endParaRPr/>
          </a:p>
        </p:txBody>
      </p:sp>
      <p:sp>
        <p:nvSpPr>
          <p:cNvPr id="630" name="Google Shape;630;p21"/>
          <p:cNvSpPr txBox="1"/>
          <p:nvPr>
            <p:ph idx="3" type="body"/>
          </p:nvPr>
        </p:nvSpPr>
        <p:spPr>
          <a:xfrm>
            <a:off x="275388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FEB</a:t>
            </a:r>
            <a:endParaRPr/>
          </a:p>
        </p:txBody>
      </p:sp>
      <p:sp>
        <p:nvSpPr>
          <p:cNvPr id="631" name="Google Shape;631;p21"/>
          <p:cNvSpPr txBox="1"/>
          <p:nvPr>
            <p:ph idx="4" type="body"/>
          </p:nvPr>
        </p:nvSpPr>
        <p:spPr>
          <a:xfrm>
            <a:off x="354180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MAR</a:t>
            </a:r>
            <a:endParaRPr/>
          </a:p>
        </p:txBody>
      </p:sp>
      <p:sp>
        <p:nvSpPr>
          <p:cNvPr id="632" name="Google Shape;632;p21"/>
          <p:cNvSpPr txBox="1"/>
          <p:nvPr>
            <p:ph idx="5" type="body"/>
          </p:nvPr>
        </p:nvSpPr>
        <p:spPr>
          <a:xfrm>
            <a:off x="432972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APR</a:t>
            </a:r>
            <a:endParaRPr/>
          </a:p>
        </p:txBody>
      </p:sp>
      <p:sp>
        <p:nvSpPr>
          <p:cNvPr id="633" name="Google Shape;633;p21"/>
          <p:cNvSpPr txBox="1"/>
          <p:nvPr>
            <p:ph idx="7" type="body"/>
          </p:nvPr>
        </p:nvSpPr>
        <p:spPr>
          <a:xfrm>
            <a:off x="511764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MAY</a:t>
            </a:r>
            <a:endParaRPr/>
          </a:p>
        </p:txBody>
      </p:sp>
      <p:sp>
        <p:nvSpPr>
          <p:cNvPr id="634" name="Google Shape;634;p21"/>
          <p:cNvSpPr txBox="1"/>
          <p:nvPr>
            <p:ph idx="8" type="body"/>
          </p:nvPr>
        </p:nvSpPr>
        <p:spPr>
          <a:xfrm>
            <a:off x="590556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JUN</a:t>
            </a:r>
            <a:endParaRPr/>
          </a:p>
        </p:txBody>
      </p:sp>
      <p:sp>
        <p:nvSpPr>
          <p:cNvPr id="635" name="Google Shape;635;p21"/>
          <p:cNvSpPr txBox="1"/>
          <p:nvPr>
            <p:ph idx="9" type="body"/>
          </p:nvPr>
        </p:nvSpPr>
        <p:spPr>
          <a:xfrm>
            <a:off x="669348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JUL</a:t>
            </a:r>
            <a:endParaRPr/>
          </a:p>
        </p:txBody>
      </p:sp>
      <p:sp>
        <p:nvSpPr>
          <p:cNvPr id="636" name="Google Shape;636;p21"/>
          <p:cNvSpPr txBox="1"/>
          <p:nvPr>
            <p:ph idx="14" type="body"/>
          </p:nvPr>
        </p:nvSpPr>
        <p:spPr>
          <a:xfrm>
            <a:off x="748140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AUG</a:t>
            </a:r>
            <a:endParaRPr/>
          </a:p>
        </p:txBody>
      </p:sp>
      <p:sp>
        <p:nvSpPr>
          <p:cNvPr id="637" name="Google Shape;637;p21"/>
          <p:cNvSpPr txBox="1"/>
          <p:nvPr>
            <p:ph idx="15" type="body"/>
          </p:nvPr>
        </p:nvSpPr>
        <p:spPr>
          <a:xfrm>
            <a:off x="826932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SEP</a:t>
            </a:r>
            <a:endParaRPr/>
          </a:p>
        </p:txBody>
      </p:sp>
      <p:sp>
        <p:nvSpPr>
          <p:cNvPr id="638" name="Google Shape;638;p21"/>
          <p:cNvSpPr txBox="1"/>
          <p:nvPr>
            <p:ph idx="13" type="body"/>
          </p:nvPr>
        </p:nvSpPr>
        <p:spPr>
          <a:xfrm>
            <a:off x="905724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OCT</a:t>
            </a:r>
            <a:endParaRPr/>
          </a:p>
        </p:txBody>
      </p:sp>
      <p:sp>
        <p:nvSpPr>
          <p:cNvPr id="639" name="Google Shape;639;p21"/>
          <p:cNvSpPr txBox="1"/>
          <p:nvPr>
            <p:ph idx="16" type="body"/>
          </p:nvPr>
        </p:nvSpPr>
        <p:spPr>
          <a:xfrm>
            <a:off x="9845160"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NOV</a:t>
            </a:r>
            <a:endParaRPr/>
          </a:p>
        </p:txBody>
      </p:sp>
      <p:sp>
        <p:nvSpPr>
          <p:cNvPr id="640" name="Google Shape;640;p21"/>
          <p:cNvSpPr txBox="1"/>
          <p:nvPr>
            <p:ph idx="17" type="body"/>
          </p:nvPr>
        </p:nvSpPr>
        <p:spPr>
          <a:xfrm>
            <a:off x="10633085" y="3502152"/>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DEC</a:t>
            </a:r>
            <a:endParaRPr/>
          </a:p>
        </p:txBody>
      </p:sp>
      <p:sp>
        <p:nvSpPr>
          <p:cNvPr id="641" name="Google Shape;641;p21"/>
          <p:cNvSpPr txBox="1"/>
          <p:nvPr>
            <p:ph idx="6" type="body"/>
          </p:nvPr>
        </p:nvSpPr>
        <p:spPr>
          <a:xfrm>
            <a:off x="914400" y="4292468"/>
            <a:ext cx="731520" cy="457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1400"/>
              <a:buNone/>
            </a:pPr>
            <a:r>
              <a:rPr lang="en-US"/>
              <a:t>20XX</a:t>
            </a:r>
            <a:endParaRPr/>
          </a:p>
        </p:txBody>
      </p:sp>
      <p:sp>
        <p:nvSpPr>
          <p:cNvPr id="642" name="Google Shape;642;p21"/>
          <p:cNvSpPr txBox="1"/>
          <p:nvPr>
            <p:ph idx="18" type="body"/>
          </p:nvPr>
        </p:nvSpPr>
        <p:spPr>
          <a:xfrm>
            <a:off x="1969915"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JAN</a:t>
            </a:r>
            <a:endParaRPr/>
          </a:p>
        </p:txBody>
      </p:sp>
      <p:sp>
        <p:nvSpPr>
          <p:cNvPr id="643" name="Google Shape;643;p21"/>
          <p:cNvSpPr txBox="1"/>
          <p:nvPr>
            <p:ph idx="19" type="body"/>
          </p:nvPr>
        </p:nvSpPr>
        <p:spPr>
          <a:xfrm>
            <a:off x="2757602"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FEB</a:t>
            </a:r>
            <a:endParaRPr/>
          </a:p>
        </p:txBody>
      </p:sp>
      <p:sp>
        <p:nvSpPr>
          <p:cNvPr id="644" name="Google Shape;644;p21"/>
          <p:cNvSpPr txBox="1"/>
          <p:nvPr>
            <p:ph idx="20" type="body"/>
          </p:nvPr>
        </p:nvSpPr>
        <p:spPr>
          <a:xfrm>
            <a:off x="3545289"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MAR</a:t>
            </a:r>
            <a:endParaRPr/>
          </a:p>
        </p:txBody>
      </p:sp>
      <p:sp>
        <p:nvSpPr>
          <p:cNvPr id="645" name="Google Shape;645;p21"/>
          <p:cNvSpPr txBox="1"/>
          <p:nvPr>
            <p:ph idx="21" type="body"/>
          </p:nvPr>
        </p:nvSpPr>
        <p:spPr>
          <a:xfrm>
            <a:off x="4332976"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APR</a:t>
            </a:r>
            <a:endParaRPr/>
          </a:p>
        </p:txBody>
      </p:sp>
      <p:sp>
        <p:nvSpPr>
          <p:cNvPr id="646" name="Google Shape;646;p21"/>
          <p:cNvSpPr txBox="1"/>
          <p:nvPr>
            <p:ph idx="22" type="body"/>
          </p:nvPr>
        </p:nvSpPr>
        <p:spPr>
          <a:xfrm>
            <a:off x="5120663"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MAY</a:t>
            </a:r>
            <a:endParaRPr/>
          </a:p>
        </p:txBody>
      </p:sp>
      <p:sp>
        <p:nvSpPr>
          <p:cNvPr id="647" name="Google Shape;647;p21"/>
          <p:cNvSpPr txBox="1"/>
          <p:nvPr>
            <p:ph idx="23" type="body"/>
          </p:nvPr>
        </p:nvSpPr>
        <p:spPr>
          <a:xfrm>
            <a:off x="5908350"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JUN</a:t>
            </a:r>
            <a:endParaRPr/>
          </a:p>
        </p:txBody>
      </p:sp>
      <p:sp>
        <p:nvSpPr>
          <p:cNvPr id="648" name="Google Shape;648;p21"/>
          <p:cNvSpPr txBox="1"/>
          <p:nvPr>
            <p:ph idx="24" type="body"/>
          </p:nvPr>
        </p:nvSpPr>
        <p:spPr>
          <a:xfrm>
            <a:off x="6696037"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JUL</a:t>
            </a:r>
            <a:endParaRPr/>
          </a:p>
        </p:txBody>
      </p:sp>
      <p:sp>
        <p:nvSpPr>
          <p:cNvPr id="649" name="Google Shape;649;p21"/>
          <p:cNvSpPr txBox="1"/>
          <p:nvPr>
            <p:ph idx="26" type="body"/>
          </p:nvPr>
        </p:nvSpPr>
        <p:spPr>
          <a:xfrm>
            <a:off x="7483724"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AUG</a:t>
            </a:r>
            <a:endParaRPr/>
          </a:p>
        </p:txBody>
      </p:sp>
      <p:sp>
        <p:nvSpPr>
          <p:cNvPr id="650" name="Google Shape;650;p21"/>
          <p:cNvSpPr txBox="1"/>
          <p:nvPr>
            <p:ph idx="27" type="body"/>
          </p:nvPr>
        </p:nvSpPr>
        <p:spPr>
          <a:xfrm>
            <a:off x="8271411"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SEP</a:t>
            </a:r>
            <a:endParaRPr/>
          </a:p>
        </p:txBody>
      </p:sp>
      <p:sp>
        <p:nvSpPr>
          <p:cNvPr id="651" name="Google Shape;651;p21"/>
          <p:cNvSpPr txBox="1"/>
          <p:nvPr>
            <p:ph idx="25" type="body"/>
          </p:nvPr>
        </p:nvSpPr>
        <p:spPr>
          <a:xfrm>
            <a:off x="9059098"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OCT</a:t>
            </a:r>
            <a:endParaRPr/>
          </a:p>
        </p:txBody>
      </p:sp>
      <p:sp>
        <p:nvSpPr>
          <p:cNvPr id="652" name="Google Shape;652;p21"/>
          <p:cNvSpPr txBox="1"/>
          <p:nvPr>
            <p:ph idx="28" type="body"/>
          </p:nvPr>
        </p:nvSpPr>
        <p:spPr>
          <a:xfrm>
            <a:off x="9846785"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NOV</a:t>
            </a:r>
            <a:endParaRPr/>
          </a:p>
        </p:txBody>
      </p:sp>
      <p:sp>
        <p:nvSpPr>
          <p:cNvPr id="653" name="Google Shape;653;p21"/>
          <p:cNvSpPr txBox="1"/>
          <p:nvPr>
            <p:ph idx="29" type="body"/>
          </p:nvPr>
        </p:nvSpPr>
        <p:spPr>
          <a:xfrm>
            <a:off x="10634472" y="4425696"/>
            <a:ext cx="640080" cy="20177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rgbClr val="3F3F3F"/>
              </a:buClr>
              <a:buSzPct val="100000"/>
              <a:buNone/>
            </a:pPr>
            <a:r>
              <a:rPr lang="en-US"/>
              <a:t>DEC</a:t>
            </a:r>
            <a:endParaRPr/>
          </a:p>
        </p:txBody>
      </p:sp>
      <p:cxnSp>
        <p:nvCxnSpPr>
          <p:cNvPr id="654" name="Google Shape;654;p21"/>
          <p:cNvCxnSpPr>
            <a:endCxn id="655" idx="0"/>
          </p:cNvCxnSpPr>
          <p:nvPr/>
        </p:nvCxnSpPr>
        <p:spPr>
          <a:xfrm>
            <a:off x="3074042" y="2904543"/>
            <a:ext cx="3600" cy="533400"/>
          </a:xfrm>
          <a:prstGeom prst="straightConnector1">
            <a:avLst/>
          </a:prstGeom>
          <a:noFill/>
          <a:ln cap="flat" cmpd="sng" w="9525">
            <a:solidFill>
              <a:schemeClr val="dk1"/>
            </a:solidFill>
            <a:prstDash val="solid"/>
            <a:miter lim="800000"/>
            <a:headEnd len="sm" w="sm" type="none"/>
            <a:tailEnd len="sm" w="sm" type="none"/>
          </a:ln>
        </p:spPr>
      </p:cxnSp>
      <p:cxnSp>
        <p:nvCxnSpPr>
          <p:cNvPr id="656" name="Google Shape;656;p21"/>
          <p:cNvCxnSpPr>
            <a:endCxn id="657" idx="0"/>
          </p:cNvCxnSpPr>
          <p:nvPr/>
        </p:nvCxnSpPr>
        <p:spPr>
          <a:xfrm>
            <a:off x="6219000" y="2901955"/>
            <a:ext cx="6600" cy="537900"/>
          </a:xfrm>
          <a:prstGeom prst="straightConnector1">
            <a:avLst/>
          </a:prstGeom>
          <a:noFill/>
          <a:ln cap="flat" cmpd="sng" w="9525">
            <a:solidFill>
              <a:schemeClr val="dk1"/>
            </a:solidFill>
            <a:prstDash val="solid"/>
            <a:miter lim="800000"/>
            <a:headEnd len="sm" w="sm" type="none"/>
            <a:tailEnd len="sm" w="sm" type="none"/>
          </a:ln>
        </p:spPr>
      </p:cxnSp>
      <p:cxnSp>
        <p:nvCxnSpPr>
          <p:cNvPr id="658" name="Google Shape;658;p21"/>
          <p:cNvCxnSpPr>
            <a:endCxn id="659" idx="0"/>
          </p:cNvCxnSpPr>
          <p:nvPr/>
        </p:nvCxnSpPr>
        <p:spPr>
          <a:xfrm>
            <a:off x="10150019" y="2905743"/>
            <a:ext cx="0" cy="532200"/>
          </a:xfrm>
          <a:prstGeom prst="straightConnector1">
            <a:avLst/>
          </a:prstGeom>
          <a:noFill/>
          <a:ln cap="flat" cmpd="sng" w="9525">
            <a:solidFill>
              <a:schemeClr val="dk1"/>
            </a:solidFill>
            <a:prstDash val="solid"/>
            <a:miter lim="800000"/>
            <a:headEnd len="sm" w="sm" type="none"/>
            <a:tailEnd len="sm" w="sm" type="none"/>
          </a:ln>
        </p:spPr>
      </p:cxnSp>
      <p:sp>
        <p:nvSpPr>
          <p:cNvPr id="655" name="Google Shape;655;p21"/>
          <p:cNvSpPr/>
          <p:nvPr/>
        </p:nvSpPr>
        <p:spPr>
          <a:xfrm>
            <a:off x="2814179" y="3437943"/>
            <a:ext cx="526925" cy="27492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7" name="Google Shape;657;p21"/>
          <p:cNvSpPr/>
          <p:nvPr/>
        </p:nvSpPr>
        <p:spPr>
          <a:xfrm>
            <a:off x="5962137" y="3439855"/>
            <a:ext cx="526925" cy="27492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9" name="Google Shape;659;p21"/>
          <p:cNvSpPr/>
          <p:nvPr/>
        </p:nvSpPr>
        <p:spPr>
          <a:xfrm>
            <a:off x="9886556" y="3437943"/>
            <a:ext cx="526925" cy="27492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0" name="Google Shape;660;p21"/>
          <p:cNvSpPr txBox="1"/>
          <p:nvPr/>
        </p:nvSpPr>
        <p:spPr>
          <a:xfrm>
            <a:off x="1259117" y="5206365"/>
            <a:ext cx="2057804" cy="561975"/>
          </a:xfrm>
          <a:prstGeom prst="rect">
            <a:avLst/>
          </a:prstGeom>
          <a:noFill/>
          <a:ln>
            <a:noFill/>
          </a:ln>
        </p:spPr>
        <p:txBody>
          <a:bodyPr anchorCtr="0" anchor="t" bIns="45700" lIns="91425" spcFirstLastPara="1" rIns="91425" wrap="square" tIns="45700">
            <a:normAutofit fontScale="92500"/>
          </a:bodyPr>
          <a:lstStyle/>
          <a:p>
            <a:pPr indent="0" lvl="0" marL="0" marR="0" rtl="0" algn="ctr">
              <a:lnSpc>
                <a:spcPct val="150000"/>
              </a:lnSpc>
              <a:spcBef>
                <a:spcPts val="0"/>
              </a:spcBef>
              <a:spcAft>
                <a:spcPts val="0"/>
              </a:spcAft>
              <a:buClr>
                <a:schemeClr val="dk1"/>
              </a:buClr>
              <a:buSzPct val="100000"/>
              <a:buFont typeface="Arial"/>
              <a:buNone/>
            </a:pPr>
            <a:r>
              <a:rPr lang="en-US" sz="1400">
                <a:solidFill>
                  <a:schemeClr val="dk1"/>
                </a:solidFill>
                <a:latin typeface="Arial"/>
                <a:ea typeface="Arial"/>
                <a:cs typeface="Arial"/>
                <a:sym typeface="Arial"/>
              </a:rPr>
              <a:t>RUN FOCUS GROUPS</a:t>
            </a:r>
            <a:endParaRPr sz="1100">
              <a:solidFill>
                <a:schemeClr val="dk1"/>
              </a:solidFill>
              <a:latin typeface="Arial"/>
              <a:ea typeface="Arial"/>
              <a:cs typeface="Arial"/>
              <a:sym typeface="Arial"/>
            </a:endParaRPr>
          </a:p>
        </p:txBody>
      </p:sp>
      <p:cxnSp>
        <p:nvCxnSpPr>
          <p:cNvPr id="661" name="Google Shape;661;p21"/>
          <p:cNvCxnSpPr>
            <a:stCxn id="662" idx="2"/>
          </p:cNvCxnSpPr>
          <p:nvPr/>
        </p:nvCxnSpPr>
        <p:spPr>
          <a:xfrm>
            <a:off x="2286000" y="4638776"/>
            <a:ext cx="2100" cy="537900"/>
          </a:xfrm>
          <a:prstGeom prst="straightConnector1">
            <a:avLst/>
          </a:prstGeom>
          <a:noFill/>
          <a:ln cap="flat" cmpd="sng" w="9525">
            <a:solidFill>
              <a:schemeClr val="dk1"/>
            </a:solidFill>
            <a:prstDash val="solid"/>
            <a:miter lim="800000"/>
            <a:headEnd len="sm" w="sm" type="none"/>
            <a:tailEnd len="sm" w="sm" type="none"/>
          </a:ln>
        </p:spPr>
      </p:cxnSp>
      <p:sp>
        <p:nvSpPr>
          <p:cNvPr id="663" name="Google Shape;663;p21"/>
          <p:cNvSpPr txBox="1"/>
          <p:nvPr/>
        </p:nvSpPr>
        <p:spPr>
          <a:xfrm>
            <a:off x="4406652" y="5206365"/>
            <a:ext cx="2057804" cy="561975"/>
          </a:xfrm>
          <a:prstGeom prst="rect">
            <a:avLst/>
          </a:prstGeom>
          <a:noFill/>
          <a:ln>
            <a:noFill/>
          </a:ln>
        </p:spPr>
        <p:txBody>
          <a:bodyPr anchorCtr="0" anchor="t" bIns="45700" lIns="91425" spcFirstLastPara="1" rIns="91425" wrap="square" tIns="45700">
            <a:normAutofit/>
          </a:bodyPr>
          <a:lstStyle/>
          <a:p>
            <a:pPr indent="0" lvl="0" marL="0" marR="0" rtl="0" algn="ctr">
              <a:lnSpc>
                <a:spcPct val="15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TEST DESIGN</a:t>
            </a:r>
            <a:endParaRPr sz="1100">
              <a:solidFill>
                <a:schemeClr val="dk1"/>
              </a:solidFill>
              <a:latin typeface="Arial"/>
              <a:ea typeface="Arial"/>
              <a:cs typeface="Arial"/>
              <a:sym typeface="Arial"/>
            </a:endParaRPr>
          </a:p>
        </p:txBody>
      </p:sp>
      <p:cxnSp>
        <p:nvCxnSpPr>
          <p:cNvPr id="664" name="Google Shape;664;p21"/>
          <p:cNvCxnSpPr>
            <a:stCxn id="665" idx="2"/>
          </p:cNvCxnSpPr>
          <p:nvPr/>
        </p:nvCxnSpPr>
        <p:spPr>
          <a:xfrm>
            <a:off x="5434293" y="4638776"/>
            <a:ext cx="1200" cy="537900"/>
          </a:xfrm>
          <a:prstGeom prst="straightConnector1">
            <a:avLst/>
          </a:prstGeom>
          <a:noFill/>
          <a:ln cap="flat" cmpd="sng" w="9525">
            <a:solidFill>
              <a:schemeClr val="dk1"/>
            </a:solidFill>
            <a:prstDash val="solid"/>
            <a:miter lim="800000"/>
            <a:headEnd len="sm" w="sm" type="none"/>
            <a:tailEnd len="sm" w="sm" type="none"/>
          </a:ln>
        </p:spPr>
      </p:cxnSp>
      <p:sp>
        <p:nvSpPr>
          <p:cNvPr id="666" name="Google Shape;666;p21"/>
          <p:cNvSpPr txBox="1"/>
          <p:nvPr/>
        </p:nvSpPr>
        <p:spPr>
          <a:xfrm>
            <a:off x="7581698" y="5206365"/>
            <a:ext cx="2057804" cy="561975"/>
          </a:xfrm>
          <a:prstGeom prst="rect">
            <a:avLst/>
          </a:prstGeom>
          <a:noFill/>
          <a:ln>
            <a:noFill/>
          </a:ln>
        </p:spPr>
        <p:txBody>
          <a:bodyPr anchorCtr="0" anchor="t" bIns="45700" lIns="91425" spcFirstLastPara="1" rIns="91425" wrap="square" tIns="45700">
            <a:normAutofit/>
          </a:bodyPr>
          <a:lstStyle/>
          <a:p>
            <a:pPr indent="0" lvl="0" marL="0" marR="0" rtl="0" algn="ctr">
              <a:lnSpc>
                <a:spcPct val="15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LAUNCH DESIGN</a:t>
            </a:r>
            <a:endParaRPr sz="1100">
              <a:solidFill>
                <a:schemeClr val="dk1"/>
              </a:solidFill>
              <a:latin typeface="Arial"/>
              <a:ea typeface="Arial"/>
              <a:cs typeface="Arial"/>
              <a:sym typeface="Arial"/>
            </a:endParaRPr>
          </a:p>
        </p:txBody>
      </p:sp>
      <p:cxnSp>
        <p:nvCxnSpPr>
          <p:cNvPr id="667" name="Google Shape;667;p21"/>
          <p:cNvCxnSpPr>
            <a:stCxn id="668" idx="2"/>
          </p:cNvCxnSpPr>
          <p:nvPr/>
        </p:nvCxnSpPr>
        <p:spPr>
          <a:xfrm>
            <a:off x="8591938" y="4638776"/>
            <a:ext cx="0" cy="537900"/>
          </a:xfrm>
          <a:prstGeom prst="straightConnector1">
            <a:avLst/>
          </a:prstGeom>
          <a:noFill/>
          <a:ln cap="flat" cmpd="sng" w="9525">
            <a:solidFill>
              <a:schemeClr val="dk1"/>
            </a:solidFill>
            <a:prstDash val="solid"/>
            <a:miter lim="800000"/>
            <a:headEnd len="sm" w="sm" type="none"/>
            <a:tailEnd len="sm" w="sm" type="none"/>
          </a:ln>
        </p:spPr>
      </p:cxnSp>
      <p:sp>
        <p:nvSpPr>
          <p:cNvPr id="662" name="Google Shape;662;p21"/>
          <p:cNvSpPr/>
          <p:nvPr/>
        </p:nvSpPr>
        <p:spPr>
          <a:xfrm>
            <a:off x="2022537" y="4363848"/>
            <a:ext cx="526925" cy="27492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5" name="Google Shape;665;p21"/>
          <p:cNvSpPr/>
          <p:nvPr/>
        </p:nvSpPr>
        <p:spPr>
          <a:xfrm>
            <a:off x="5170830" y="4363848"/>
            <a:ext cx="526925" cy="27492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8" name="Google Shape;668;p21"/>
          <p:cNvSpPr/>
          <p:nvPr/>
        </p:nvSpPr>
        <p:spPr>
          <a:xfrm>
            <a:off x="8328475" y="4363848"/>
            <a:ext cx="526925" cy="27492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9" name="Google Shape;6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670" name="Google Shape;6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671" name="Google Shape;6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FINANCIALS</a:t>
            </a:r>
            <a:endParaRPr/>
          </a:p>
        </p:txBody>
      </p:sp>
      <p:sp>
        <p:nvSpPr>
          <p:cNvPr id="677" name="Google Shape;6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678" name="Google Shape;6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679" name="Google Shape;6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680" name="Google Shape;680;p22"/>
          <p:cNvGraphicFramePr/>
          <p:nvPr/>
        </p:nvGraphicFramePr>
        <p:xfrm>
          <a:off x="838200" y="2136775"/>
          <a:ext cx="3000000" cy="3000000"/>
        </p:xfrm>
        <a:graphic>
          <a:graphicData uri="http://schemas.openxmlformats.org/drawingml/2006/table">
            <a:tbl>
              <a:tblPr bandRow="1" firstRow="1">
                <a:noFill/>
                <a:tableStyleId>{5E5BEEA0-C0DE-45C6-8D87-C073C1061FCB}</a:tableStyleId>
              </a:tblPr>
              <a:tblGrid>
                <a:gridCol w="3235075"/>
                <a:gridCol w="1717425"/>
                <a:gridCol w="2118675"/>
                <a:gridCol w="2277800"/>
                <a:gridCol w="1166650"/>
              </a:tblGrid>
              <a:tr h="284700">
                <a:tc>
                  <a:txBody>
                    <a:bodyPr/>
                    <a:lstStyle/>
                    <a:p>
                      <a:pPr indent="0" lvl="0" marL="0" marR="0" rtl="0" algn="l">
                        <a:spcBef>
                          <a:spcPts val="0"/>
                        </a:spcBef>
                        <a:spcAft>
                          <a:spcPts val="0"/>
                        </a:spcAft>
                        <a:buNone/>
                      </a:pPr>
                      <a:r>
                        <a:t/>
                      </a:r>
                      <a:endParaRPr b="0" i="0" sz="1200" u="none" strike="noStrike">
                        <a:solidFill>
                          <a:schemeClr val="lt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c>
                  <a:txBody>
                    <a:bodyPr/>
                    <a:lstStyle/>
                    <a:p>
                      <a:pPr indent="0" lvl="0" marL="0" marR="0" rtl="0" algn="r">
                        <a:spcBef>
                          <a:spcPts val="0"/>
                        </a:spcBef>
                        <a:spcAft>
                          <a:spcPts val="0"/>
                        </a:spcAft>
                        <a:buNone/>
                      </a:pPr>
                      <a:r>
                        <a:rPr b="1" lang="en-US" sz="1200" u="none" strike="noStrike">
                          <a:solidFill>
                            <a:srgbClr val="3F3F3F"/>
                          </a:solidFill>
                        </a:rPr>
                        <a:t>Year 1</a:t>
                      </a:r>
                      <a:endParaRPr b="1" i="0" sz="1200" u="none" strike="noStrike">
                        <a:solidFill>
                          <a:srgbClr val="3F3F3F"/>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c>
                  <a:txBody>
                    <a:bodyPr/>
                    <a:lstStyle/>
                    <a:p>
                      <a:pPr indent="0" lvl="0" marL="0" marR="0" rtl="0" algn="r">
                        <a:spcBef>
                          <a:spcPts val="0"/>
                        </a:spcBef>
                        <a:spcAft>
                          <a:spcPts val="0"/>
                        </a:spcAft>
                        <a:buNone/>
                      </a:pPr>
                      <a:r>
                        <a:rPr b="1" lang="en-US" sz="1200" u="none" strike="noStrike">
                          <a:solidFill>
                            <a:srgbClr val="3F3F3F"/>
                          </a:solidFill>
                        </a:rPr>
                        <a:t>Year 2</a:t>
                      </a:r>
                      <a:endParaRPr b="1" i="0" sz="1200" u="none" strike="noStrike">
                        <a:solidFill>
                          <a:srgbClr val="3F3F3F"/>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c>
                  <a:txBody>
                    <a:bodyPr/>
                    <a:lstStyle/>
                    <a:p>
                      <a:pPr indent="0" lvl="0" marL="0" marR="0" rtl="0" algn="r">
                        <a:spcBef>
                          <a:spcPts val="0"/>
                        </a:spcBef>
                        <a:spcAft>
                          <a:spcPts val="0"/>
                        </a:spcAft>
                        <a:buNone/>
                      </a:pPr>
                      <a:r>
                        <a:rPr b="1" lang="en-US" sz="1200" u="none" strike="noStrike">
                          <a:solidFill>
                            <a:srgbClr val="3F3F3F"/>
                          </a:solidFill>
                        </a:rPr>
                        <a:t>Year 3</a:t>
                      </a:r>
                      <a:endParaRPr b="1" i="0" sz="1200" u="none" strike="noStrike">
                        <a:solidFill>
                          <a:srgbClr val="3F3F3F"/>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c>
                  <a:txBody>
                    <a:bodyPr/>
                    <a:lstStyle/>
                    <a:p>
                      <a:pPr indent="0" lvl="0" marL="0" marR="0" rtl="0" algn="l">
                        <a:spcBef>
                          <a:spcPts val="0"/>
                        </a:spcBef>
                        <a:spcAft>
                          <a:spcPts val="0"/>
                        </a:spcAft>
                        <a:buNone/>
                      </a:pPr>
                      <a:r>
                        <a:t/>
                      </a:r>
                      <a:endParaRPr b="0" i="0" sz="1200" u="none" strike="noStrike">
                        <a:solidFill>
                          <a:srgbClr val="3F3F3F"/>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B08C"/>
                    </a:solidFill>
                  </a:tcPr>
                </a:tc>
              </a:tr>
              <a:tr h="284700">
                <a:tc>
                  <a:txBody>
                    <a:bodyPr/>
                    <a:lstStyle/>
                    <a:p>
                      <a:pPr indent="0" lvl="0" marL="0" marR="0" rtl="0" algn="l">
                        <a:spcBef>
                          <a:spcPts val="0"/>
                        </a:spcBef>
                        <a:spcAft>
                          <a:spcPts val="0"/>
                        </a:spcAft>
                        <a:buNone/>
                      </a:pPr>
                      <a:r>
                        <a:rPr b="0" i="0" lang="en-US" sz="1200" u="none" strike="noStrike">
                          <a:solidFill>
                            <a:schemeClr val="dk1"/>
                          </a:solidFill>
                          <a:latin typeface="Arial"/>
                          <a:ea typeface="Arial"/>
                          <a:cs typeface="Arial"/>
                          <a:sym typeface="Arial"/>
                        </a:rPr>
                        <a:t>INCOME</a:t>
                      </a:r>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1" marL="457200" marR="0" rtl="0" algn="l">
                        <a:spcBef>
                          <a:spcPts val="0"/>
                        </a:spcBef>
                        <a:spcAft>
                          <a:spcPts val="0"/>
                        </a:spcAft>
                        <a:buNone/>
                      </a:pPr>
                      <a:r>
                        <a:rPr b="0" lang="en-US" sz="1200" u="none" cap="none" strike="noStrike">
                          <a:solidFill>
                            <a:schemeClr val="dk1"/>
                          </a:solidFill>
                        </a:rPr>
                        <a:t>Users</a:t>
                      </a:r>
                      <a:endParaRPr b="0" i="0" sz="1200" u="none" cap="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50,000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400,000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1,600,000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1" marL="457200" marR="0" rtl="0" algn="l">
                        <a:spcBef>
                          <a:spcPts val="0"/>
                        </a:spcBef>
                        <a:spcAft>
                          <a:spcPts val="0"/>
                        </a:spcAft>
                        <a:buNone/>
                      </a:pPr>
                      <a:r>
                        <a:rPr b="0" lang="en-US" sz="1200" u="none" cap="none" strike="noStrike">
                          <a:solidFill>
                            <a:schemeClr val="dk1"/>
                          </a:solidFill>
                        </a:rPr>
                        <a:t>Sales</a:t>
                      </a:r>
                      <a:endParaRPr b="0" i="0" sz="1200" u="none" cap="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500,000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4,000,000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16,000,000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1" marL="457200" marR="0" rtl="0" algn="l">
                        <a:spcBef>
                          <a:spcPts val="0"/>
                        </a:spcBef>
                        <a:spcAft>
                          <a:spcPts val="0"/>
                        </a:spcAft>
                        <a:buNone/>
                      </a:pPr>
                      <a:r>
                        <a:rPr b="0" lang="en-US" sz="1200" u="none" cap="none" strike="noStrike">
                          <a:solidFill>
                            <a:schemeClr val="dk1"/>
                          </a:solidFill>
                        </a:rPr>
                        <a:t>Average price per sale</a:t>
                      </a:r>
                      <a:endParaRPr b="0" i="0" sz="1200" u="none" cap="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75</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80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90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1" marL="457200" marR="0" rtl="0" algn="l">
                        <a:spcBef>
                          <a:spcPts val="0"/>
                        </a:spcBef>
                        <a:spcAft>
                          <a:spcPts val="0"/>
                        </a:spcAft>
                        <a:buNone/>
                      </a:pPr>
                      <a:r>
                        <a:rPr b="0" lang="en-US" sz="1200" u="none" cap="none" strike="noStrike">
                          <a:solidFill>
                            <a:schemeClr val="dk1"/>
                          </a:solidFill>
                        </a:rPr>
                        <a:t>Revenue @ 15%</a:t>
                      </a:r>
                      <a:endParaRPr b="0" i="0" sz="1200" u="none" cap="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5,625,000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48,000,000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216,000,000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0" marL="0" marR="0" rtl="0" algn="l">
                        <a:spcBef>
                          <a:spcPts val="0"/>
                        </a:spcBef>
                        <a:spcAft>
                          <a:spcPts val="0"/>
                        </a:spcAft>
                        <a:buNone/>
                      </a:pPr>
                      <a:r>
                        <a:rPr b="1" lang="en-US" sz="1200" u="none" strike="noStrike">
                          <a:solidFill>
                            <a:schemeClr val="dk1"/>
                          </a:solidFill>
                        </a:rPr>
                        <a:t>GROSS PROFIT</a:t>
                      </a:r>
                      <a:endParaRPr b="1" i="0" sz="1200" u="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lang="en-US" sz="1200" u="none" strike="noStrike">
                          <a:solidFill>
                            <a:schemeClr val="dk1"/>
                          </a:solidFill>
                        </a:rPr>
                        <a:t>5,625,000</a:t>
                      </a:r>
                      <a:endParaRPr b="1"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lang="en-US" sz="1200" u="none" strike="noStrike">
                          <a:solidFill>
                            <a:schemeClr val="dk1"/>
                          </a:solidFill>
                        </a:rPr>
                        <a:t>48,000,000</a:t>
                      </a:r>
                      <a:endParaRPr b="1"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lang="en-US" sz="1200" u="none" strike="noStrike">
                          <a:solidFill>
                            <a:schemeClr val="dk1"/>
                          </a:solidFill>
                        </a:rPr>
                        <a:t>216,000,000</a:t>
                      </a:r>
                      <a:endParaRPr b="1"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284700">
                <a:tc>
                  <a:txBody>
                    <a:bodyPr/>
                    <a:lstStyle/>
                    <a:p>
                      <a:pPr indent="0" lvl="0" marL="0" marR="0" rtl="0" algn="l">
                        <a:spcBef>
                          <a:spcPts val="0"/>
                        </a:spcBef>
                        <a:spcAft>
                          <a:spcPts val="0"/>
                        </a:spcAft>
                        <a:buNone/>
                      </a:pPr>
                      <a:r>
                        <a:rPr b="0" lang="en-US" sz="1200" u="none" strike="noStrike">
                          <a:solidFill>
                            <a:schemeClr val="dk1"/>
                          </a:solidFill>
                        </a:rPr>
                        <a:t>Expenses</a:t>
                      </a:r>
                      <a:endParaRPr b="0" i="0" sz="1200" u="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1" marL="457200" marR="0" rtl="0" algn="l">
                        <a:spcBef>
                          <a:spcPts val="0"/>
                        </a:spcBef>
                        <a:spcAft>
                          <a:spcPts val="0"/>
                        </a:spcAft>
                        <a:buClr>
                          <a:schemeClr val="dk1"/>
                        </a:buClr>
                        <a:buSzPts val="1200"/>
                        <a:buFont typeface="Arial"/>
                        <a:buNone/>
                      </a:pPr>
                      <a:r>
                        <a:rPr b="0" lang="en-US" sz="1200" u="none" cap="none" strike="noStrike">
                          <a:solidFill>
                            <a:schemeClr val="dk1"/>
                          </a:solidFill>
                        </a:rPr>
                        <a:t>Sales &amp; marketing</a:t>
                      </a:r>
                      <a:endParaRPr b="0" i="0" sz="1200" u="none" cap="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5,062,500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38,400,000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151,200,000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200" u="none" strike="noStrike">
                          <a:solidFill>
                            <a:schemeClr val="dk1"/>
                          </a:solidFill>
                        </a:rPr>
                        <a:t>70%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1" marL="457200" marR="0" rtl="0" algn="l">
                        <a:spcBef>
                          <a:spcPts val="0"/>
                        </a:spcBef>
                        <a:spcAft>
                          <a:spcPts val="0"/>
                        </a:spcAft>
                        <a:buClr>
                          <a:schemeClr val="dk1"/>
                        </a:buClr>
                        <a:buSzPts val="1200"/>
                        <a:buFont typeface="Arial"/>
                        <a:buNone/>
                      </a:pPr>
                      <a:r>
                        <a:rPr b="0" lang="en-US" sz="1200" u="none" cap="none" strike="noStrike">
                          <a:solidFill>
                            <a:schemeClr val="dk1"/>
                          </a:solidFill>
                        </a:rPr>
                        <a:t>Customer service</a:t>
                      </a:r>
                      <a:endParaRPr b="0" i="0" sz="1200" u="none" cap="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1,687,500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9,600,000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21,600,000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200" u="none" strike="noStrike">
                          <a:solidFill>
                            <a:schemeClr val="dk1"/>
                          </a:solidFill>
                        </a:rPr>
                        <a:t>10%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1" marL="457200" marR="0" rtl="0" algn="l">
                        <a:spcBef>
                          <a:spcPts val="0"/>
                        </a:spcBef>
                        <a:spcAft>
                          <a:spcPts val="0"/>
                        </a:spcAft>
                        <a:buClr>
                          <a:schemeClr val="dk1"/>
                        </a:buClr>
                        <a:buSzPts val="1200"/>
                        <a:buFont typeface="Arial"/>
                        <a:buNone/>
                      </a:pPr>
                      <a:r>
                        <a:rPr b="0" lang="en-US" sz="1200" u="none" cap="none" strike="noStrike">
                          <a:solidFill>
                            <a:schemeClr val="dk1"/>
                          </a:solidFill>
                        </a:rPr>
                        <a:t>Product development</a:t>
                      </a:r>
                      <a:endParaRPr b="0" i="0" sz="1200" u="none" cap="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562,500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2,400,000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10,800,000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200" u="none" strike="noStrike">
                          <a:solidFill>
                            <a:schemeClr val="dk1"/>
                          </a:solidFill>
                        </a:rPr>
                        <a:t>5%</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1" marL="457200" marR="0" rtl="0" algn="l">
                        <a:spcBef>
                          <a:spcPts val="0"/>
                        </a:spcBef>
                        <a:spcAft>
                          <a:spcPts val="0"/>
                        </a:spcAft>
                        <a:buClr>
                          <a:schemeClr val="dk1"/>
                        </a:buClr>
                        <a:buSzPts val="1200"/>
                        <a:buFont typeface="Arial"/>
                        <a:buNone/>
                      </a:pPr>
                      <a:r>
                        <a:rPr b="0" lang="en-US" sz="1200" u="none" cap="none" strike="noStrike">
                          <a:solidFill>
                            <a:schemeClr val="dk1"/>
                          </a:solidFill>
                        </a:rPr>
                        <a:t>Research</a:t>
                      </a:r>
                      <a:endParaRPr b="0" i="0" sz="1200" u="none" cap="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281,250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2,400,000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lang="en-US" sz="1200" u="none" strike="noStrike">
                          <a:solidFill>
                            <a:schemeClr val="dk1"/>
                          </a:solidFill>
                        </a:rPr>
                        <a:t>4,320,000</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200" u="none" strike="noStrike">
                          <a:solidFill>
                            <a:schemeClr val="dk1"/>
                          </a:solidFill>
                        </a:rPr>
                        <a:t>2%</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4700">
                <a:tc>
                  <a:txBody>
                    <a:bodyPr/>
                    <a:lstStyle/>
                    <a:p>
                      <a:pPr indent="0" lvl="0" marL="0" marR="0" rtl="0" algn="l">
                        <a:spcBef>
                          <a:spcPts val="0"/>
                        </a:spcBef>
                        <a:spcAft>
                          <a:spcPts val="0"/>
                        </a:spcAft>
                        <a:buNone/>
                      </a:pPr>
                      <a:r>
                        <a:rPr b="1" lang="en-US" sz="1200" u="none" strike="noStrike">
                          <a:solidFill>
                            <a:schemeClr val="dk1"/>
                          </a:solidFill>
                        </a:rPr>
                        <a:t>TOTAL EXPENSES</a:t>
                      </a:r>
                      <a:endParaRPr b="1" i="0" sz="1200" u="none" strike="noStrike">
                        <a:solidFill>
                          <a:schemeClr val="dk1"/>
                        </a:solidFill>
                        <a:latin typeface="Arial"/>
                        <a:ea typeface="Arial"/>
                        <a:cs typeface="Arial"/>
                        <a:sym typeface="Arial"/>
                      </a:endParaRPr>
                    </a:p>
                  </a:txBody>
                  <a:tcPr marT="38125" marB="38125" marR="76250" marL="240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lang="en-US" sz="1200" u="none" strike="noStrike">
                          <a:solidFill>
                            <a:schemeClr val="dk1"/>
                          </a:solidFill>
                        </a:rPr>
                        <a:t>7,593,750</a:t>
                      </a:r>
                      <a:endParaRPr b="1"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lang="en-US" sz="1200" u="none" strike="noStrike">
                          <a:solidFill>
                            <a:schemeClr val="dk1"/>
                          </a:solidFill>
                        </a:rPr>
                        <a:t>52,800,000</a:t>
                      </a:r>
                      <a:endParaRPr b="1"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lang="en-US" sz="1200" u="none" strike="noStrike">
                          <a:solidFill>
                            <a:schemeClr val="dk1"/>
                          </a:solidFill>
                        </a:rPr>
                        <a:t>187,920,000</a:t>
                      </a:r>
                      <a:endParaRPr b="1"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t/>
                      </a:r>
                      <a:endParaRPr b="0" i="0" sz="1200" u="none" strike="noStrike">
                        <a:solidFill>
                          <a:schemeClr val="dk1"/>
                        </a:solidFill>
                        <a:latin typeface="Arial"/>
                        <a:ea typeface="Arial"/>
                        <a:cs typeface="Arial"/>
                        <a:sym typeface="Arial"/>
                      </a:endParaRPr>
                    </a:p>
                  </a:txBody>
                  <a:tcPr marT="38125" marB="38125" marR="76250" marL="7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3"/>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MEET THE TEAM</a:t>
            </a:r>
            <a:endParaRPr/>
          </a:p>
        </p:txBody>
      </p:sp>
      <p:pic>
        <p:nvPicPr>
          <p:cNvPr descr="Team member headshot" id="686" name="Google Shape;686;p23"/>
          <p:cNvPicPr preferRelativeResize="0"/>
          <p:nvPr>
            <p:ph idx="2" type="pic"/>
          </p:nvPr>
        </p:nvPicPr>
        <p:blipFill rotWithShape="1">
          <a:blip r:embed="rId3">
            <a:alphaModFix/>
          </a:blip>
          <a:srcRect b="0" l="0" r="0" t="0"/>
          <a:stretch/>
        </p:blipFill>
        <p:spPr>
          <a:xfrm>
            <a:off x="1487181" y="2886074"/>
            <a:ext cx="1845511" cy="1845511"/>
          </a:xfrm>
          <a:prstGeom prst="rect">
            <a:avLst/>
          </a:prstGeom>
          <a:solidFill>
            <a:srgbClr val="F2F2F2"/>
          </a:solidFill>
          <a:ln>
            <a:noFill/>
          </a:ln>
        </p:spPr>
      </p:pic>
      <p:pic>
        <p:nvPicPr>
          <p:cNvPr descr="Team member headshot" id="687" name="Google Shape;687;p23"/>
          <p:cNvPicPr preferRelativeResize="0"/>
          <p:nvPr>
            <p:ph idx="3" type="pic"/>
          </p:nvPr>
        </p:nvPicPr>
        <p:blipFill rotWithShape="1">
          <a:blip r:embed="rId4">
            <a:alphaModFix/>
          </a:blip>
          <a:srcRect b="0" l="0" r="0" t="0"/>
          <a:stretch/>
        </p:blipFill>
        <p:spPr>
          <a:xfrm>
            <a:off x="3836914" y="2886074"/>
            <a:ext cx="1845511" cy="1845511"/>
          </a:xfrm>
          <a:prstGeom prst="rect">
            <a:avLst/>
          </a:prstGeom>
          <a:solidFill>
            <a:srgbClr val="F2F2F2"/>
          </a:solidFill>
          <a:ln>
            <a:noFill/>
          </a:ln>
        </p:spPr>
      </p:pic>
      <p:pic>
        <p:nvPicPr>
          <p:cNvPr descr="Team member headshot" id="688" name="Google Shape;688;p23"/>
          <p:cNvPicPr preferRelativeResize="0"/>
          <p:nvPr>
            <p:ph idx="4" type="pic"/>
          </p:nvPr>
        </p:nvPicPr>
        <p:blipFill rotWithShape="1">
          <a:blip r:embed="rId5">
            <a:alphaModFix/>
          </a:blip>
          <a:srcRect b="0" l="0" r="0" t="0"/>
          <a:stretch/>
        </p:blipFill>
        <p:spPr>
          <a:xfrm>
            <a:off x="6327578" y="2886074"/>
            <a:ext cx="1845511" cy="1845511"/>
          </a:xfrm>
          <a:prstGeom prst="rect">
            <a:avLst/>
          </a:prstGeom>
          <a:solidFill>
            <a:srgbClr val="F2F2F2"/>
          </a:solidFill>
          <a:ln>
            <a:noFill/>
          </a:ln>
        </p:spPr>
      </p:pic>
      <p:pic>
        <p:nvPicPr>
          <p:cNvPr descr="Team member headshot" id="689" name="Google Shape;689;p23"/>
          <p:cNvPicPr preferRelativeResize="0"/>
          <p:nvPr>
            <p:ph idx="5" type="pic"/>
          </p:nvPr>
        </p:nvPicPr>
        <p:blipFill rotWithShape="1">
          <a:blip r:embed="rId6">
            <a:alphaModFix/>
          </a:blip>
          <a:srcRect b="0" l="0" r="0" t="0"/>
          <a:stretch/>
        </p:blipFill>
        <p:spPr>
          <a:xfrm>
            <a:off x="8747458" y="2886074"/>
            <a:ext cx="1845511" cy="1845511"/>
          </a:xfrm>
          <a:prstGeom prst="rect">
            <a:avLst/>
          </a:prstGeom>
          <a:solidFill>
            <a:srgbClr val="F2F2F2"/>
          </a:solidFill>
          <a:ln>
            <a:noFill/>
          </a:ln>
        </p:spPr>
      </p:pic>
      <p:sp>
        <p:nvSpPr>
          <p:cNvPr id="690" name="Google Shape;690;p23"/>
          <p:cNvSpPr txBox="1"/>
          <p:nvPr>
            <p:ph idx="1" type="body"/>
          </p:nvPr>
        </p:nvSpPr>
        <p:spPr>
          <a:xfrm>
            <a:off x="1343248" y="5084524"/>
            <a:ext cx="2123743"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1400"/>
              <a:buNone/>
            </a:pPr>
            <a:r>
              <a:rPr lang="en-US"/>
              <a:t>TAKUMA HAYASHI​</a:t>
            </a:r>
            <a:endParaRPr/>
          </a:p>
        </p:txBody>
      </p:sp>
      <p:sp>
        <p:nvSpPr>
          <p:cNvPr id="691" name="Google Shape;691;p23"/>
          <p:cNvSpPr txBox="1"/>
          <p:nvPr>
            <p:ph idx="6" type="body"/>
          </p:nvPr>
        </p:nvSpPr>
        <p:spPr>
          <a:xfrm>
            <a:off x="3692980" y="5099206"/>
            <a:ext cx="2135755"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1400"/>
              <a:buNone/>
            </a:pPr>
            <a:r>
              <a:rPr lang="en-US"/>
              <a:t>MIRJAM NILSSON​</a:t>
            </a:r>
            <a:endParaRPr/>
          </a:p>
        </p:txBody>
      </p:sp>
      <p:sp>
        <p:nvSpPr>
          <p:cNvPr id="692" name="Google Shape;692;p23"/>
          <p:cNvSpPr txBox="1"/>
          <p:nvPr>
            <p:ph idx="7" type="body"/>
          </p:nvPr>
        </p:nvSpPr>
        <p:spPr>
          <a:xfrm>
            <a:off x="6183644" y="5099206"/>
            <a:ext cx="2123743"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1400"/>
              <a:buNone/>
            </a:pPr>
            <a:r>
              <a:rPr lang="en-US"/>
              <a:t>FLORA BERGGREN​</a:t>
            </a:r>
            <a:endParaRPr/>
          </a:p>
        </p:txBody>
      </p:sp>
      <p:sp>
        <p:nvSpPr>
          <p:cNvPr id="693" name="Google Shape;693;p23"/>
          <p:cNvSpPr txBox="1"/>
          <p:nvPr>
            <p:ph idx="8" type="body"/>
          </p:nvPr>
        </p:nvSpPr>
        <p:spPr>
          <a:xfrm>
            <a:off x="8603525" y="5084524"/>
            <a:ext cx="2123742"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1400"/>
              <a:buNone/>
            </a:pPr>
            <a:r>
              <a:rPr lang="en-US"/>
              <a:t>RAJESH SANTOSHI​</a:t>
            </a:r>
            <a:endParaRPr/>
          </a:p>
        </p:txBody>
      </p:sp>
      <p:sp>
        <p:nvSpPr>
          <p:cNvPr id="694" name="Google Shape;694;p23"/>
          <p:cNvSpPr txBox="1"/>
          <p:nvPr>
            <p:ph idx="9" type="body"/>
          </p:nvPr>
        </p:nvSpPr>
        <p:spPr>
          <a:xfrm>
            <a:off x="1487181" y="5464114"/>
            <a:ext cx="1845511"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President</a:t>
            </a:r>
            <a:endParaRPr/>
          </a:p>
        </p:txBody>
      </p:sp>
      <p:sp>
        <p:nvSpPr>
          <p:cNvPr id="695" name="Google Shape;695;p23"/>
          <p:cNvSpPr txBox="1"/>
          <p:nvPr>
            <p:ph idx="13" type="body"/>
          </p:nvPr>
        </p:nvSpPr>
        <p:spPr>
          <a:xfrm>
            <a:off x="3836913" y="5478796"/>
            <a:ext cx="1855949"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Chief Executive Officer</a:t>
            </a:r>
            <a:endParaRPr/>
          </a:p>
        </p:txBody>
      </p:sp>
      <p:sp>
        <p:nvSpPr>
          <p:cNvPr id="696" name="Google Shape;696;p23"/>
          <p:cNvSpPr txBox="1"/>
          <p:nvPr>
            <p:ph idx="14" type="body"/>
          </p:nvPr>
        </p:nvSpPr>
        <p:spPr>
          <a:xfrm>
            <a:off x="6327577" y="5478796"/>
            <a:ext cx="1845511"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Chief Operations Officer</a:t>
            </a:r>
            <a:endParaRPr/>
          </a:p>
          <a:p>
            <a:pPr indent="0" lvl="0" marL="0" rtl="0" algn="ctr">
              <a:lnSpc>
                <a:spcPct val="90000"/>
              </a:lnSpc>
              <a:spcBef>
                <a:spcPts val="1000"/>
              </a:spcBef>
              <a:spcAft>
                <a:spcPts val="0"/>
              </a:spcAft>
              <a:buClr>
                <a:srgbClr val="3F3F3F"/>
              </a:buClr>
              <a:buSzPts val="1000"/>
              <a:buNone/>
            </a:pPr>
            <a:r>
              <a:t/>
            </a:r>
            <a:endParaRPr/>
          </a:p>
        </p:txBody>
      </p:sp>
      <p:sp>
        <p:nvSpPr>
          <p:cNvPr id="697" name="Google Shape;697;p23"/>
          <p:cNvSpPr txBox="1"/>
          <p:nvPr>
            <p:ph idx="15" type="body"/>
          </p:nvPr>
        </p:nvSpPr>
        <p:spPr>
          <a:xfrm>
            <a:off x="8747458" y="5464114"/>
            <a:ext cx="184551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VP Marketing</a:t>
            </a:r>
            <a:endParaRPr/>
          </a:p>
          <a:p>
            <a:pPr indent="0" lvl="0" marL="0" rtl="0" algn="ctr">
              <a:lnSpc>
                <a:spcPct val="90000"/>
              </a:lnSpc>
              <a:spcBef>
                <a:spcPts val="1000"/>
              </a:spcBef>
              <a:spcAft>
                <a:spcPts val="0"/>
              </a:spcAft>
              <a:buClr>
                <a:srgbClr val="3F3F3F"/>
              </a:buClr>
              <a:buSzPts val="1000"/>
              <a:buNone/>
            </a:pPr>
            <a:r>
              <a:t/>
            </a:r>
            <a:endParaRPr/>
          </a:p>
        </p:txBody>
      </p:sp>
      <p:sp>
        <p:nvSpPr>
          <p:cNvPr id="698" name="Google Shape;69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699" name="Google Shape;69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700" name="Google Shape;70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24"/>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MEET THE TEAM  </a:t>
            </a:r>
            <a:endParaRPr/>
          </a:p>
        </p:txBody>
      </p:sp>
      <p:pic>
        <p:nvPicPr>
          <p:cNvPr descr="Team member headshot" id="706" name="Google Shape;706;p24"/>
          <p:cNvPicPr preferRelativeResize="0"/>
          <p:nvPr>
            <p:ph idx="2" type="pic"/>
          </p:nvPr>
        </p:nvPicPr>
        <p:blipFill rotWithShape="1">
          <a:blip r:embed="rId3">
            <a:alphaModFix/>
          </a:blip>
          <a:srcRect b="0" l="0" r="0" t="0"/>
          <a:stretch/>
        </p:blipFill>
        <p:spPr>
          <a:xfrm>
            <a:off x="1877176" y="2428875"/>
            <a:ext cx="1066800" cy="1066800"/>
          </a:xfrm>
          <a:prstGeom prst="rect">
            <a:avLst/>
          </a:prstGeom>
          <a:solidFill>
            <a:schemeClr val="lt1"/>
          </a:solidFill>
          <a:ln>
            <a:noFill/>
          </a:ln>
        </p:spPr>
      </p:pic>
      <p:pic>
        <p:nvPicPr>
          <p:cNvPr descr="Team member headshot" id="707" name="Google Shape;707;p24"/>
          <p:cNvPicPr preferRelativeResize="0"/>
          <p:nvPr>
            <p:ph idx="3" type="pic"/>
          </p:nvPr>
        </p:nvPicPr>
        <p:blipFill rotWithShape="1">
          <a:blip r:embed="rId4">
            <a:alphaModFix/>
          </a:blip>
          <a:srcRect b="0" l="0" r="0" t="0"/>
          <a:stretch/>
        </p:blipFill>
        <p:spPr>
          <a:xfrm>
            <a:off x="4226270" y="2428875"/>
            <a:ext cx="1066800" cy="1066800"/>
          </a:xfrm>
          <a:prstGeom prst="rect">
            <a:avLst/>
          </a:prstGeom>
          <a:solidFill>
            <a:schemeClr val="lt1"/>
          </a:solidFill>
          <a:ln>
            <a:noFill/>
          </a:ln>
        </p:spPr>
      </p:pic>
      <p:pic>
        <p:nvPicPr>
          <p:cNvPr descr="Team member headshot" id="708" name="Google Shape;708;p24"/>
          <p:cNvPicPr preferRelativeResize="0"/>
          <p:nvPr>
            <p:ph idx="4" type="pic"/>
          </p:nvPr>
        </p:nvPicPr>
        <p:blipFill rotWithShape="1">
          <a:blip r:embed="rId5">
            <a:alphaModFix/>
          </a:blip>
          <a:srcRect b="0" l="0" r="0" t="0"/>
          <a:stretch/>
        </p:blipFill>
        <p:spPr>
          <a:xfrm>
            <a:off x="6716934" y="2428875"/>
            <a:ext cx="1066800" cy="1066800"/>
          </a:xfrm>
          <a:prstGeom prst="rect">
            <a:avLst/>
          </a:prstGeom>
          <a:solidFill>
            <a:schemeClr val="lt1"/>
          </a:solidFill>
          <a:ln>
            <a:noFill/>
          </a:ln>
        </p:spPr>
      </p:pic>
      <p:pic>
        <p:nvPicPr>
          <p:cNvPr descr="Team member headshot" id="709" name="Google Shape;709;p24"/>
          <p:cNvPicPr preferRelativeResize="0"/>
          <p:nvPr>
            <p:ph idx="5" type="pic"/>
          </p:nvPr>
        </p:nvPicPr>
        <p:blipFill rotWithShape="1">
          <a:blip r:embed="rId6">
            <a:alphaModFix/>
          </a:blip>
          <a:srcRect b="0" l="0" r="0" t="0"/>
          <a:stretch/>
        </p:blipFill>
        <p:spPr>
          <a:xfrm>
            <a:off x="9136814" y="2428875"/>
            <a:ext cx="1066800" cy="1066800"/>
          </a:xfrm>
          <a:prstGeom prst="rect">
            <a:avLst/>
          </a:prstGeom>
          <a:solidFill>
            <a:schemeClr val="lt1"/>
          </a:solidFill>
          <a:ln>
            <a:noFill/>
          </a:ln>
        </p:spPr>
      </p:pic>
      <p:sp>
        <p:nvSpPr>
          <p:cNvPr id="710" name="Google Shape;710;p24"/>
          <p:cNvSpPr txBox="1"/>
          <p:nvPr>
            <p:ph idx="1" type="body"/>
          </p:nvPr>
        </p:nvSpPr>
        <p:spPr>
          <a:xfrm>
            <a:off x="1500168" y="3654378"/>
            <a:ext cx="182880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TAKUMA HAYASHI</a:t>
            </a:r>
            <a:endParaRPr/>
          </a:p>
          <a:p>
            <a:pPr indent="0" lvl="0" marL="0" rtl="0" algn="ctr">
              <a:lnSpc>
                <a:spcPct val="90000"/>
              </a:lnSpc>
              <a:spcBef>
                <a:spcPts val="1000"/>
              </a:spcBef>
              <a:spcAft>
                <a:spcPts val="0"/>
              </a:spcAft>
              <a:buClr>
                <a:srgbClr val="3F3F3F"/>
              </a:buClr>
              <a:buSzPts val="1050"/>
              <a:buNone/>
            </a:pPr>
            <a:r>
              <a:t/>
            </a:r>
            <a:endParaRPr/>
          </a:p>
        </p:txBody>
      </p:sp>
      <p:sp>
        <p:nvSpPr>
          <p:cNvPr id="711" name="Google Shape;711;p24"/>
          <p:cNvSpPr txBox="1"/>
          <p:nvPr>
            <p:ph idx="6" type="body"/>
          </p:nvPr>
        </p:nvSpPr>
        <p:spPr>
          <a:xfrm>
            <a:off x="1390120" y="3782039"/>
            <a:ext cx="2057400"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900"/>
              <a:buNone/>
            </a:pPr>
            <a:r>
              <a:rPr lang="en-US"/>
              <a:t>President</a:t>
            </a:r>
            <a:endParaRPr/>
          </a:p>
        </p:txBody>
      </p:sp>
      <p:sp>
        <p:nvSpPr>
          <p:cNvPr id="712" name="Google Shape;712;p24"/>
          <p:cNvSpPr txBox="1"/>
          <p:nvPr>
            <p:ph idx="7" type="body"/>
          </p:nvPr>
        </p:nvSpPr>
        <p:spPr>
          <a:xfrm>
            <a:off x="3849262" y="3669060"/>
            <a:ext cx="182880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MIRJAM NILSSON​</a:t>
            </a:r>
            <a:endParaRPr/>
          </a:p>
        </p:txBody>
      </p:sp>
      <p:sp>
        <p:nvSpPr>
          <p:cNvPr id="713" name="Google Shape;713;p24"/>
          <p:cNvSpPr txBox="1"/>
          <p:nvPr>
            <p:ph idx="8" type="body"/>
          </p:nvPr>
        </p:nvSpPr>
        <p:spPr>
          <a:xfrm>
            <a:off x="3739214" y="3796721"/>
            <a:ext cx="2057400"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900"/>
              <a:buNone/>
            </a:pPr>
            <a:r>
              <a:rPr lang="en-US"/>
              <a:t>Chief Executive Officer</a:t>
            </a:r>
            <a:endParaRPr/>
          </a:p>
        </p:txBody>
      </p:sp>
      <p:sp>
        <p:nvSpPr>
          <p:cNvPr id="714" name="Google Shape;714;p24"/>
          <p:cNvSpPr txBox="1"/>
          <p:nvPr>
            <p:ph idx="9" type="body"/>
          </p:nvPr>
        </p:nvSpPr>
        <p:spPr>
          <a:xfrm>
            <a:off x="6339926" y="3669060"/>
            <a:ext cx="182880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FLORA BERGGREN​</a:t>
            </a:r>
            <a:endParaRPr/>
          </a:p>
          <a:p>
            <a:pPr indent="0" lvl="0" marL="0" rtl="0" algn="ctr">
              <a:lnSpc>
                <a:spcPct val="90000"/>
              </a:lnSpc>
              <a:spcBef>
                <a:spcPts val="1000"/>
              </a:spcBef>
              <a:spcAft>
                <a:spcPts val="0"/>
              </a:spcAft>
              <a:buClr>
                <a:srgbClr val="3F3F3F"/>
              </a:buClr>
              <a:buSzPts val="1050"/>
              <a:buNone/>
            </a:pPr>
            <a:r>
              <a:t/>
            </a:r>
            <a:endParaRPr/>
          </a:p>
        </p:txBody>
      </p:sp>
      <p:sp>
        <p:nvSpPr>
          <p:cNvPr id="715" name="Google Shape;715;p24"/>
          <p:cNvSpPr txBox="1"/>
          <p:nvPr>
            <p:ph idx="13" type="body"/>
          </p:nvPr>
        </p:nvSpPr>
        <p:spPr>
          <a:xfrm>
            <a:off x="6217963" y="3796721"/>
            <a:ext cx="2057400"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900"/>
              <a:buNone/>
            </a:pPr>
            <a:r>
              <a:rPr lang="en-US"/>
              <a:t>Chief Operations Officer</a:t>
            </a:r>
            <a:endParaRPr/>
          </a:p>
        </p:txBody>
      </p:sp>
      <p:sp>
        <p:nvSpPr>
          <p:cNvPr id="716" name="Google Shape;716;p24"/>
          <p:cNvSpPr txBox="1"/>
          <p:nvPr>
            <p:ph idx="14" type="body"/>
          </p:nvPr>
        </p:nvSpPr>
        <p:spPr>
          <a:xfrm>
            <a:off x="8759806" y="3654378"/>
            <a:ext cx="182880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RAJESH SANTOSHI</a:t>
            </a:r>
            <a:endParaRPr/>
          </a:p>
        </p:txBody>
      </p:sp>
      <p:sp>
        <p:nvSpPr>
          <p:cNvPr id="717" name="Google Shape;717;p24"/>
          <p:cNvSpPr txBox="1"/>
          <p:nvPr>
            <p:ph idx="15" type="body"/>
          </p:nvPr>
        </p:nvSpPr>
        <p:spPr>
          <a:xfrm>
            <a:off x="8634432" y="3782039"/>
            <a:ext cx="2057400"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900"/>
              <a:buNone/>
            </a:pPr>
            <a:r>
              <a:rPr lang="en-US"/>
              <a:t>VP Marketing</a:t>
            </a:r>
            <a:endParaRPr/>
          </a:p>
        </p:txBody>
      </p:sp>
      <p:pic>
        <p:nvPicPr>
          <p:cNvPr descr="Team member headshot" id="718" name="Google Shape;718;p24"/>
          <p:cNvPicPr preferRelativeResize="0"/>
          <p:nvPr>
            <p:ph idx="16" type="pic"/>
          </p:nvPr>
        </p:nvPicPr>
        <p:blipFill rotWithShape="1">
          <a:blip r:embed="rId7">
            <a:alphaModFix/>
          </a:blip>
          <a:srcRect b="0" l="0" r="0" t="0"/>
          <a:stretch/>
        </p:blipFill>
        <p:spPr>
          <a:xfrm>
            <a:off x="1877176" y="4287711"/>
            <a:ext cx="1066800" cy="1066800"/>
          </a:xfrm>
          <a:prstGeom prst="rect">
            <a:avLst/>
          </a:prstGeom>
          <a:solidFill>
            <a:schemeClr val="lt1"/>
          </a:solidFill>
          <a:ln>
            <a:noFill/>
          </a:ln>
        </p:spPr>
      </p:pic>
      <p:pic>
        <p:nvPicPr>
          <p:cNvPr descr="Team member headshot" id="719" name="Google Shape;719;p24"/>
          <p:cNvPicPr preferRelativeResize="0"/>
          <p:nvPr>
            <p:ph idx="17" type="pic"/>
          </p:nvPr>
        </p:nvPicPr>
        <p:blipFill rotWithShape="1">
          <a:blip r:embed="rId8">
            <a:alphaModFix/>
          </a:blip>
          <a:srcRect b="0" l="0" r="0" t="0"/>
          <a:stretch/>
        </p:blipFill>
        <p:spPr>
          <a:xfrm>
            <a:off x="4226270" y="4287711"/>
            <a:ext cx="1066800" cy="1066800"/>
          </a:xfrm>
          <a:prstGeom prst="rect">
            <a:avLst/>
          </a:prstGeom>
          <a:solidFill>
            <a:schemeClr val="lt1"/>
          </a:solidFill>
          <a:ln>
            <a:noFill/>
          </a:ln>
        </p:spPr>
      </p:pic>
      <p:pic>
        <p:nvPicPr>
          <p:cNvPr descr="Team member headshot" id="720" name="Google Shape;720;p24"/>
          <p:cNvPicPr preferRelativeResize="0"/>
          <p:nvPr>
            <p:ph idx="18" type="pic"/>
          </p:nvPr>
        </p:nvPicPr>
        <p:blipFill rotWithShape="1">
          <a:blip r:embed="rId9">
            <a:alphaModFix/>
          </a:blip>
          <a:srcRect b="0" l="0" r="0" t="0"/>
          <a:stretch/>
        </p:blipFill>
        <p:spPr>
          <a:xfrm>
            <a:off x="6716934" y="4287711"/>
            <a:ext cx="1066800" cy="1066800"/>
          </a:xfrm>
          <a:prstGeom prst="rect">
            <a:avLst/>
          </a:prstGeom>
          <a:solidFill>
            <a:schemeClr val="lt1"/>
          </a:solidFill>
          <a:ln>
            <a:noFill/>
          </a:ln>
        </p:spPr>
      </p:pic>
      <p:pic>
        <p:nvPicPr>
          <p:cNvPr descr="Team member headshot" id="721" name="Google Shape;721;p24"/>
          <p:cNvPicPr preferRelativeResize="0"/>
          <p:nvPr>
            <p:ph idx="19" type="pic"/>
          </p:nvPr>
        </p:nvPicPr>
        <p:blipFill rotWithShape="1">
          <a:blip r:embed="rId10">
            <a:alphaModFix/>
          </a:blip>
          <a:srcRect b="0" l="0" r="0" t="0"/>
          <a:stretch/>
        </p:blipFill>
        <p:spPr>
          <a:xfrm>
            <a:off x="9136814" y="4287711"/>
            <a:ext cx="1066800" cy="1066800"/>
          </a:xfrm>
          <a:prstGeom prst="rect">
            <a:avLst/>
          </a:prstGeom>
          <a:solidFill>
            <a:schemeClr val="lt1"/>
          </a:solidFill>
          <a:ln>
            <a:noFill/>
          </a:ln>
        </p:spPr>
      </p:pic>
      <p:sp>
        <p:nvSpPr>
          <p:cNvPr id="722" name="Google Shape;722;p24"/>
          <p:cNvSpPr txBox="1"/>
          <p:nvPr>
            <p:ph idx="20" type="body"/>
          </p:nvPr>
        </p:nvSpPr>
        <p:spPr>
          <a:xfrm>
            <a:off x="1500168" y="5513214"/>
            <a:ext cx="182880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GRAHAM BARNES</a:t>
            </a:r>
            <a:endParaRPr/>
          </a:p>
          <a:p>
            <a:pPr indent="0" lvl="0" marL="0" rtl="0" algn="ctr">
              <a:lnSpc>
                <a:spcPct val="90000"/>
              </a:lnSpc>
              <a:spcBef>
                <a:spcPts val="1000"/>
              </a:spcBef>
              <a:spcAft>
                <a:spcPts val="0"/>
              </a:spcAft>
              <a:buClr>
                <a:srgbClr val="3F3F3F"/>
              </a:buClr>
              <a:buSzPts val="1050"/>
              <a:buNone/>
            </a:pPr>
            <a:r>
              <a:t/>
            </a:r>
            <a:endParaRPr/>
          </a:p>
        </p:txBody>
      </p:sp>
      <p:sp>
        <p:nvSpPr>
          <p:cNvPr id="723" name="Google Shape;723;p24"/>
          <p:cNvSpPr txBox="1"/>
          <p:nvPr>
            <p:ph idx="21" type="body"/>
          </p:nvPr>
        </p:nvSpPr>
        <p:spPr>
          <a:xfrm>
            <a:off x="1390120" y="5640875"/>
            <a:ext cx="2057400"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900"/>
              <a:buNone/>
            </a:pPr>
            <a:r>
              <a:rPr lang="en-US"/>
              <a:t>VP Product</a:t>
            </a:r>
            <a:endParaRPr/>
          </a:p>
        </p:txBody>
      </p:sp>
      <p:sp>
        <p:nvSpPr>
          <p:cNvPr id="724" name="Google Shape;724;p24"/>
          <p:cNvSpPr txBox="1"/>
          <p:nvPr>
            <p:ph idx="22" type="body"/>
          </p:nvPr>
        </p:nvSpPr>
        <p:spPr>
          <a:xfrm>
            <a:off x="3849262" y="5527896"/>
            <a:ext cx="182880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ROWAN MURPHY</a:t>
            </a:r>
            <a:endParaRPr/>
          </a:p>
          <a:p>
            <a:pPr indent="0" lvl="0" marL="0" rtl="0" algn="ctr">
              <a:lnSpc>
                <a:spcPct val="90000"/>
              </a:lnSpc>
              <a:spcBef>
                <a:spcPts val="1000"/>
              </a:spcBef>
              <a:spcAft>
                <a:spcPts val="0"/>
              </a:spcAft>
              <a:buClr>
                <a:srgbClr val="3F3F3F"/>
              </a:buClr>
              <a:buSzPts val="1050"/>
              <a:buNone/>
            </a:pPr>
            <a:r>
              <a:t/>
            </a:r>
            <a:endParaRPr/>
          </a:p>
        </p:txBody>
      </p:sp>
      <p:sp>
        <p:nvSpPr>
          <p:cNvPr id="725" name="Google Shape;725;p24"/>
          <p:cNvSpPr txBox="1"/>
          <p:nvPr>
            <p:ph idx="23" type="body"/>
          </p:nvPr>
        </p:nvSpPr>
        <p:spPr>
          <a:xfrm>
            <a:off x="3739214" y="5655557"/>
            <a:ext cx="2057400"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900"/>
              <a:buNone/>
            </a:pPr>
            <a:r>
              <a:rPr lang="en-US"/>
              <a:t>SEO Strategist</a:t>
            </a:r>
            <a:endParaRPr/>
          </a:p>
        </p:txBody>
      </p:sp>
      <p:sp>
        <p:nvSpPr>
          <p:cNvPr id="726" name="Google Shape;726;p24"/>
          <p:cNvSpPr txBox="1"/>
          <p:nvPr>
            <p:ph idx="24" type="body"/>
          </p:nvPr>
        </p:nvSpPr>
        <p:spPr>
          <a:xfrm>
            <a:off x="6339926" y="5527896"/>
            <a:ext cx="182880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ELIZABETH MOORE</a:t>
            </a:r>
            <a:endParaRPr/>
          </a:p>
        </p:txBody>
      </p:sp>
      <p:sp>
        <p:nvSpPr>
          <p:cNvPr id="727" name="Google Shape;727;p24"/>
          <p:cNvSpPr txBox="1"/>
          <p:nvPr>
            <p:ph idx="25" type="body"/>
          </p:nvPr>
        </p:nvSpPr>
        <p:spPr>
          <a:xfrm>
            <a:off x="6229878" y="5655557"/>
            <a:ext cx="2057400"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900"/>
              <a:buNone/>
            </a:pPr>
            <a:r>
              <a:rPr lang="en-US"/>
              <a:t>Product Designer</a:t>
            </a:r>
            <a:endParaRPr/>
          </a:p>
        </p:txBody>
      </p:sp>
      <p:sp>
        <p:nvSpPr>
          <p:cNvPr id="728" name="Google Shape;728;p24"/>
          <p:cNvSpPr txBox="1"/>
          <p:nvPr>
            <p:ph idx="26" type="body"/>
          </p:nvPr>
        </p:nvSpPr>
        <p:spPr>
          <a:xfrm>
            <a:off x="8759806" y="5513214"/>
            <a:ext cx="1828800" cy="34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000"/>
              <a:buNone/>
            </a:pPr>
            <a:r>
              <a:rPr lang="en-US"/>
              <a:t>ROBIN KLINE</a:t>
            </a:r>
            <a:endParaRPr/>
          </a:p>
        </p:txBody>
      </p:sp>
      <p:sp>
        <p:nvSpPr>
          <p:cNvPr id="729" name="Google Shape;729;p24"/>
          <p:cNvSpPr txBox="1"/>
          <p:nvPr>
            <p:ph idx="27" type="body"/>
          </p:nvPr>
        </p:nvSpPr>
        <p:spPr>
          <a:xfrm>
            <a:off x="8634432" y="5640875"/>
            <a:ext cx="2057400" cy="343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900"/>
              <a:buNone/>
            </a:pPr>
            <a:r>
              <a:rPr lang="en-US"/>
              <a:t>Content Developer</a:t>
            </a:r>
            <a:endParaRPr/>
          </a:p>
        </p:txBody>
      </p:sp>
      <p:sp>
        <p:nvSpPr>
          <p:cNvPr id="730" name="Google Shape;7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731" name="Google Shape;7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732" name="Google Shape;7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25"/>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FUNDING</a:t>
            </a:r>
            <a:endParaRPr/>
          </a:p>
        </p:txBody>
      </p:sp>
      <p:graphicFrame>
        <p:nvGraphicFramePr>
          <p:cNvPr id="738" name="Google Shape;738;p25" title="Funding Chart"/>
          <p:cNvGraphicFramePr/>
          <p:nvPr/>
        </p:nvGraphicFramePr>
        <p:xfrm>
          <a:off x="1074738" y="2370138"/>
          <a:ext cx="1857375" cy="1665287"/>
        </p:xfrm>
        <a:graphic>
          <a:graphicData uri="http://schemas.openxmlformats.org/drawingml/2006/chart">
            <c:chart r:id="rId3"/>
          </a:graphicData>
        </a:graphic>
      </p:graphicFrame>
      <p:sp>
        <p:nvSpPr>
          <p:cNvPr id="739" name="Google Shape;739;p25"/>
          <p:cNvSpPr txBox="1"/>
          <p:nvPr>
            <p:ph idx="2" type="body"/>
          </p:nvPr>
        </p:nvSpPr>
        <p:spPr>
          <a:xfrm>
            <a:off x="838200" y="3788813"/>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rPr lang="en-US"/>
              <a:t>$14,000</a:t>
            </a:r>
            <a:endParaRPr/>
          </a:p>
        </p:txBody>
      </p:sp>
      <p:sp>
        <p:nvSpPr>
          <p:cNvPr id="740" name="Google Shape;740;p25"/>
          <p:cNvSpPr txBox="1"/>
          <p:nvPr>
            <p:ph idx="3" type="body"/>
          </p:nvPr>
        </p:nvSpPr>
        <p:spPr>
          <a:xfrm>
            <a:off x="838200" y="4464810"/>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rPr lang="en-US"/>
              <a:t>ANGEL INVESTMENTS</a:t>
            </a:r>
            <a:endParaRPr/>
          </a:p>
        </p:txBody>
      </p:sp>
      <p:sp>
        <p:nvSpPr>
          <p:cNvPr id="741" name="Google Shape;741;p25"/>
          <p:cNvSpPr txBox="1"/>
          <p:nvPr>
            <p:ph idx="4" type="body"/>
          </p:nvPr>
        </p:nvSpPr>
        <p:spPr>
          <a:xfrm>
            <a:off x="838200" y="5120722"/>
            <a:ext cx="2330726" cy="853167"/>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Clr>
                <a:srgbClr val="3F3F3F"/>
              </a:buClr>
              <a:buSzPts val="1400"/>
              <a:buNone/>
            </a:pPr>
            <a:r>
              <a:rPr lang="en-US"/>
              <a:t>Amount obtained through other investors</a:t>
            </a:r>
            <a:endParaRPr/>
          </a:p>
        </p:txBody>
      </p:sp>
      <p:graphicFrame>
        <p:nvGraphicFramePr>
          <p:cNvPr id="742" name="Google Shape;742;p25" title="Funding Chart"/>
          <p:cNvGraphicFramePr/>
          <p:nvPr/>
        </p:nvGraphicFramePr>
        <p:xfrm>
          <a:off x="3805238" y="2370138"/>
          <a:ext cx="1857375" cy="1665287"/>
        </p:xfrm>
        <a:graphic>
          <a:graphicData uri="http://schemas.openxmlformats.org/drawingml/2006/chart">
            <c:chart r:id="rId4"/>
          </a:graphicData>
        </a:graphic>
      </p:graphicFrame>
      <p:sp>
        <p:nvSpPr>
          <p:cNvPr id="743" name="Google Shape;743;p25"/>
          <p:cNvSpPr txBox="1"/>
          <p:nvPr>
            <p:ph idx="6" type="body"/>
          </p:nvPr>
        </p:nvSpPr>
        <p:spPr>
          <a:xfrm>
            <a:off x="3562665" y="3788813"/>
            <a:ext cx="2342205"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rPr lang="en-US"/>
              <a:t>$12,000</a:t>
            </a:r>
            <a:endParaRPr/>
          </a:p>
        </p:txBody>
      </p:sp>
      <p:sp>
        <p:nvSpPr>
          <p:cNvPr id="744" name="Google Shape;744;p25"/>
          <p:cNvSpPr txBox="1"/>
          <p:nvPr>
            <p:ph idx="7" type="body"/>
          </p:nvPr>
        </p:nvSpPr>
        <p:spPr>
          <a:xfrm>
            <a:off x="3562665" y="4464810"/>
            <a:ext cx="2342205"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rPr lang="en-US"/>
              <a:t>PROPERTY</a:t>
            </a:r>
            <a:endParaRPr/>
          </a:p>
        </p:txBody>
      </p:sp>
      <p:sp>
        <p:nvSpPr>
          <p:cNvPr id="745" name="Google Shape;745;p25"/>
          <p:cNvSpPr txBox="1"/>
          <p:nvPr>
            <p:ph idx="8" type="body"/>
          </p:nvPr>
        </p:nvSpPr>
        <p:spPr>
          <a:xfrm>
            <a:off x="3562665" y="5120722"/>
            <a:ext cx="2342205" cy="853167"/>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Clr>
                <a:srgbClr val="3F3F3F"/>
              </a:buClr>
              <a:buSzPts val="1400"/>
              <a:buNone/>
            </a:pPr>
            <a:r>
              <a:rPr lang="en-US"/>
              <a:t>Revenue obtained from property rentals</a:t>
            </a:r>
            <a:endParaRPr/>
          </a:p>
        </p:txBody>
      </p:sp>
      <p:graphicFrame>
        <p:nvGraphicFramePr>
          <p:cNvPr id="746" name="Google Shape;746;p25" title="Funding Chart"/>
          <p:cNvGraphicFramePr/>
          <p:nvPr/>
        </p:nvGraphicFramePr>
        <p:xfrm>
          <a:off x="6529388" y="2370138"/>
          <a:ext cx="1857375" cy="1665287"/>
        </p:xfrm>
        <a:graphic>
          <a:graphicData uri="http://schemas.openxmlformats.org/drawingml/2006/chart">
            <c:chart r:id="rId5"/>
          </a:graphicData>
        </a:graphic>
      </p:graphicFrame>
      <p:sp>
        <p:nvSpPr>
          <p:cNvPr id="747" name="Google Shape;747;p25"/>
          <p:cNvSpPr txBox="1"/>
          <p:nvPr>
            <p:ph idx="13" type="body"/>
          </p:nvPr>
        </p:nvSpPr>
        <p:spPr>
          <a:xfrm>
            <a:off x="6298609" y="3788813"/>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rPr lang="en-US"/>
              <a:t>$82,000</a:t>
            </a:r>
            <a:endParaRPr/>
          </a:p>
        </p:txBody>
      </p:sp>
      <p:sp>
        <p:nvSpPr>
          <p:cNvPr id="748" name="Google Shape;748;p25"/>
          <p:cNvSpPr txBox="1"/>
          <p:nvPr>
            <p:ph idx="14" type="body"/>
          </p:nvPr>
        </p:nvSpPr>
        <p:spPr>
          <a:xfrm>
            <a:off x="6298609" y="4464810"/>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rPr lang="en-US"/>
              <a:t>SHARES</a:t>
            </a:r>
            <a:endParaRPr/>
          </a:p>
        </p:txBody>
      </p:sp>
      <p:sp>
        <p:nvSpPr>
          <p:cNvPr id="749" name="Google Shape;749;p25"/>
          <p:cNvSpPr txBox="1"/>
          <p:nvPr>
            <p:ph idx="15" type="body"/>
          </p:nvPr>
        </p:nvSpPr>
        <p:spPr>
          <a:xfrm>
            <a:off x="6298609" y="5120722"/>
            <a:ext cx="2330726" cy="853167"/>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Clr>
                <a:srgbClr val="3F3F3F"/>
              </a:buClr>
              <a:buSzPts val="1400"/>
              <a:buNone/>
            </a:pPr>
            <a:r>
              <a:rPr lang="en-US"/>
              <a:t>Number of shares converted into USD</a:t>
            </a:r>
            <a:endParaRPr/>
          </a:p>
          <a:p>
            <a:pPr indent="0" lvl="0" marL="0" rtl="0" algn="ctr">
              <a:lnSpc>
                <a:spcPct val="100000"/>
              </a:lnSpc>
              <a:spcBef>
                <a:spcPts val="1000"/>
              </a:spcBef>
              <a:spcAft>
                <a:spcPts val="0"/>
              </a:spcAft>
              <a:buClr>
                <a:srgbClr val="3F3F3F"/>
              </a:buClr>
              <a:buSzPts val="1400"/>
              <a:buNone/>
            </a:pPr>
            <a:r>
              <a:t/>
            </a:r>
            <a:endParaRPr/>
          </a:p>
        </p:txBody>
      </p:sp>
      <p:graphicFrame>
        <p:nvGraphicFramePr>
          <p:cNvPr id="750" name="Google Shape;750;p25" title="Funding Chart"/>
          <p:cNvGraphicFramePr/>
          <p:nvPr/>
        </p:nvGraphicFramePr>
        <p:xfrm>
          <a:off x="9259888" y="2370138"/>
          <a:ext cx="1857375" cy="1665287"/>
        </p:xfrm>
        <a:graphic>
          <a:graphicData uri="http://schemas.openxmlformats.org/drawingml/2006/chart">
            <c:chart r:id="rId6"/>
          </a:graphicData>
        </a:graphic>
      </p:graphicFrame>
      <p:sp>
        <p:nvSpPr>
          <p:cNvPr id="751" name="Google Shape;751;p25"/>
          <p:cNvSpPr txBox="1"/>
          <p:nvPr>
            <p:ph idx="17" type="body"/>
          </p:nvPr>
        </p:nvSpPr>
        <p:spPr>
          <a:xfrm>
            <a:off x="9023074" y="3788457"/>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rPr lang="en-US"/>
              <a:t>$32,000</a:t>
            </a:r>
            <a:endParaRPr/>
          </a:p>
        </p:txBody>
      </p:sp>
      <p:sp>
        <p:nvSpPr>
          <p:cNvPr id="752" name="Google Shape;752;p25"/>
          <p:cNvSpPr txBox="1"/>
          <p:nvPr>
            <p:ph idx="18" type="body"/>
          </p:nvPr>
        </p:nvSpPr>
        <p:spPr>
          <a:xfrm>
            <a:off x="9023074" y="4464454"/>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rPr lang="en-US"/>
              <a:t>CASH</a:t>
            </a:r>
            <a:endParaRPr/>
          </a:p>
        </p:txBody>
      </p:sp>
      <p:sp>
        <p:nvSpPr>
          <p:cNvPr id="753" name="Google Shape;753;p25"/>
          <p:cNvSpPr txBox="1"/>
          <p:nvPr>
            <p:ph idx="19" type="body"/>
          </p:nvPr>
        </p:nvSpPr>
        <p:spPr>
          <a:xfrm>
            <a:off x="9023074" y="5120366"/>
            <a:ext cx="2330726" cy="853167"/>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Clr>
                <a:srgbClr val="3F3F3F"/>
              </a:buClr>
              <a:buSzPts val="1400"/>
              <a:buNone/>
            </a:pPr>
            <a:r>
              <a:rPr lang="en-US"/>
              <a:t>Liquid cash we have on hand</a:t>
            </a:r>
            <a:endParaRPr/>
          </a:p>
          <a:p>
            <a:pPr indent="0" lvl="0" marL="0" rtl="0" algn="ctr">
              <a:lnSpc>
                <a:spcPct val="100000"/>
              </a:lnSpc>
              <a:spcBef>
                <a:spcPts val="1000"/>
              </a:spcBef>
              <a:spcAft>
                <a:spcPts val="0"/>
              </a:spcAft>
              <a:buClr>
                <a:srgbClr val="3F3F3F"/>
              </a:buClr>
              <a:buSzPts val="1400"/>
              <a:buNone/>
            </a:pPr>
            <a:r>
              <a:t/>
            </a:r>
            <a:endParaRPr/>
          </a:p>
        </p:txBody>
      </p:sp>
      <p:sp>
        <p:nvSpPr>
          <p:cNvPr id="754" name="Google Shape;75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755" name="Google Shape;75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756" name="Google Shape;75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26"/>
          <p:cNvSpPr txBox="1"/>
          <p:nvPr>
            <p:ph type="title"/>
          </p:nvPr>
        </p:nvSpPr>
        <p:spPr>
          <a:xfrm>
            <a:off x="5476875" y="1671639"/>
            <a:ext cx="5111750" cy="1204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SUMMARY</a:t>
            </a:r>
            <a:endParaRPr/>
          </a:p>
        </p:txBody>
      </p:sp>
      <p:sp>
        <p:nvSpPr>
          <p:cNvPr id="762" name="Google Shape;762;p26"/>
          <p:cNvSpPr txBox="1"/>
          <p:nvPr>
            <p:ph idx="1" type="body"/>
          </p:nvPr>
        </p:nvSpPr>
        <p:spPr>
          <a:xfrm>
            <a:off x="5476875" y="3682546"/>
            <a:ext cx="5111750" cy="1525588"/>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endParaRPr/>
          </a:p>
        </p:txBody>
      </p:sp>
      <p:sp>
        <p:nvSpPr>
          <p:cNvPr id="763" name="Google Shape;76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764" name="Google Shape;76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765" name="Google Shape;76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27"/>
          <p:cNvSpPr txBox="1"/>
          <p:nvPr>
            <p:ph type="ctrTitle"/>
          </p:nvPr>
        </p:nvSpPr>
        <p:spPr>
          <a:xfrm>
            <a:off x="4267200" y="1615736"/>
            <a:ext cx="4179570" cy="152473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3200"/>
              <a:buFont typeface="Arial"/>
              <a:buNone/>
            </a:pPr>
            <a:r>
              <a:rPr lang="en-US"/>
              <a:t>THANK YOU</a:t>
            </a:r>
            <a:endParaRPr/>
          </a:p>
        </p:txBody>
      </p:sp>
      <p:sp>
        <p:nvSpPr>
          <p:cNvPr id="771" name="Google Shape;771;p27"/>
          <p:cNvSpPr txBox="1"/>
          <p:nvPr>
            <p:ph idx="1" type="subTitle"/>
          </p:nvPr>
        </p:nvSpPr>
        <p:spPr>
          <a:xfrm>
            <a:off x="4267200" y="3238103"/>
            <a:ext cx="4179570" cy="2004161"/>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rgbClr val="3F3F3F"/>
              </a:buClr>
              <a:buSzPts val="1400"/>
              <a:buNone/>
            </a:pPr>
            <a:r>
              <a:rPr lang="en-US"/>
              <a:t>Augie Schmidt</a:t>
            </a:r>
            <a:endParaRPr/>
          </a:p>
          <a:p>
            <a:pPr indent="0" lvl="0" marL="0" rtl="0" algn="l">
              <a:lnSpc>
                <a:spcPct val="150000"/>
              </a:lnSpc>
              <a:spcBef>
                <a:spcPts val="1000"/>
              </a:spcBef>
              <a:spcAft>
                <a:spcPts val="0"/>
              </a:spcAft>
              <a:buClr>
                <a:srgbClr val="3F3F3F"/>
              </a:buClr>
              <a:buSzPts val="1400"/>
              <a:buNone/>
            </a:pPr>
            <a:r>
              <a:rPr lang="en-US"/>
              <a:t>(863) 409-2400</a:t>
            </a:r>
            <a:endParaRPr/>
          </a:p>
          <a:p>
            <a:pPr indent="0" lvl="0" marL="0" rtl="0" algn="l">
              <a:lnSpc>
                <a:spcPct val="150000"/>
              </a:lnSpc>
              <a:spcBef>
                <a:spcPts val="1000"/>
              </a:spcBef>
              <a:spcAft>
                <a:spcPts val="0"/>
              </a:spcAft>
              <a:buClr>
                <a:srgbClr val="3F3F3F"/>
              </a:buClr>
              <a:buSzPts val="1400"/>
              <a:buNone/>
            </a:pPr>
            <a:r>
              <a:rPr lang="en-US"/>
              <a:t>augie@25TwentyCapital.com</a:t>
            </a:r>
            <a:endParaRPr/>
          </a:p>
          <a:p>
            <a:pPr indent="0" lvl="0" marL="0" rtl="0" algn="l">
              <a:lnSpc>
                <a:spcPct val="150000"/>
              </a:lnSpc>
              <a:spcBef>
                <a:spcPts val="1000"/>
              </a:spcBef>
              <a:spcAft>
                <a:spcPts val="0"/>
              </a:spcAft>
              <a:buClr>
                <a:srgbClr val="3F3F3F"/>
              </a:buClr>
              <a:buSzPts val="1400"/>
              <a:buNone/>
            </a:pPr>
            <a:r>
              <a:rPr lang="en-US"/>
              <a:t>www.25TwentyCapital.com</a:t>
            </a:r>
            <a:endParaRPr/>
          </a:p>
        </p:txBody>
      </p:sp>
      <p:sp>
        <p:nvSpPr>
          <p:cNvPr id="772" name="Google Shape;772;p27"/>
          <p:cNvSpPr txBox="1"/>
          <p:nvPr>
            <p:ph idx="10" type="dt"/>
          </p:nvPr>
        </p:nvSpPr>
        <p:spPr>
          <a:xfrm>
            <a:off x="4267200" y="6356350"/>
            <a:ext cx="1774371"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773" name="Google Shape;773;p27"/>
          <p:cNvSpPr txBox="1"/>
          <p:nvPr>
            <p:ph idx="11" type="ftr"/>
          </p:nvPr>
        </p:nvSpPr>
        <p:spPr>
          <a:xfrm>
            <a:off x="6479721" y="6356350"/>
            <a:ext cx="2661557"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774" name="Google Shape;774;p27"/>
          <p:cNvSpPr txBox="1"/>
          <p:nvPr>
            <p:ph idx="12" type="sldNum"/>
          </p:nvPr>
        </p:nvSpPr>
        <p:spPr>
          <a:xfrm>
            <a:off x="9579428" y="6356350"/>
            <a:ext cx="177437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ext&#10;&#10;Description automatically generated" id="775" name="Google Shape;775;p27"/>
          <p:cNvPicPr preferRelativeResize="0"/>
          <p:nvPr/>
        </p:nvPicPr>
        <p:blipFill rotWithShape="1">
          <a:blip r:embed="rId3">
            <a:alphaModFix/>
          </a:blip>
          <a:srcRect b="0" l="0" r="0" t="0"/>
          <a:stretch/>
        </p:blipFill>
        <p:spPr>
          <a:xfrm>
            <a:off x="7738927" y="5205486"/>
            <a:ext cx="4572009" cy="14234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
          <p:cNvSpPr txBox="1"/>
          <p:nvPr>
            <p:ph type="title"/>
          </p:nvPr>
        </p:nvSpPr>
        <p:spPr>
          <a:xfrm>
            <a:off x="1508760" y="4156405"/>
            <a:ext cx="313944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Arial"/>
              <a:buNone/>
            </a:pPr>
            <a:r>
              <a:rPr lang="en-US"/>
              <a:t>PRINCIPAL BIO</a:t>
            </a:r>
            <a:endParaRPr/>
          </a:p>
        </p:txBody>
      </p:sp>
      <p:sp>
        <p:nvSpPr>
          <p:cNvPr id="361" name="Google Shape;361;p4"/>
          <p:cNvSpPr txBox="1"/>
          <p:nvPr>
            <p:ph idx="1" type="body"/>
          </p:nvPr>
        </p:nvSpPr>
        <p:spPr>
          <a:xfrm>
            <a:off x="7795370" y="2961673"/>
            <a:ext cx="5433204" cy="36512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F3F3F"/>
              </a:buClr>
              <a:buSzPts val="2000"/>
              <a:buNone/>
            </a:pPr>
            <a:r>
              <a:rPr lang="en-US"/>
              <a:t>AUGIE SCHMIDT</a:t>
            </a:r>
            <a:endParaRPr/>
          </a:p>
        </p:txBody>
      </p:sp>
      <p:sp>
        <p:nvSpPr>
          <p:cNvPr id="362" name="Google Shape;362;p4"/>
          <p:cNvSpPr txBox="1"/>
          <p:nvPr>
            <p:ph idx="2" type="body"/>
          </p:nvPr>
        </p:nvSpPr>
        <p:spPr>
          <a:xfrm>
            <a:off x="7795651" y="3214072"/>
            <a:ext cx="1719944" cy="30434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3F3F3F"/>
              </a:buClr>
              <a:buSzPts val="1400"/>
              <a:buFont typeface="Arial"/>
              <a:buNone/>
            </a:pPr>
            <a:r>
              <a:rPr lang="en-US"/>
              <a:t>FOUNDER &amp; CEO</a:t>
            </a:r>
            <a:endParaRPr/>
          </a:p>
        </p:txBody>
      </p:sp>
      <p:sp>
        <p:nvSpPr>
          <p:cNvPr id="363" name="Google Shape;363;p4"/>
          <p:cNvSpPr txBox="1"/>
          <p:nvPr>
            <p:ph idx="8" type="body"/>
          </p:nvPr>
        </p:nvSpPr>
        <p:spPr>
          <a:xfrm>
            <a:off x="5919680" y="3614868"/>
            <a:ext cx="6071215" cy="267860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Font typeface="Arial"/>
              <a:buNone/>
            </a:pPr>
            <a:r>
              <a:rPr lang="en-US"/>
              <a:t>Augie is the Founder &amp; CEO of 25Twenty Capital. He is a seasoned professional in the Commercial Real Estate arena in Central Florida and has directly orchestrated the acquisition &amp; disposition approximately $57MM of assets throughout his brokerage career. In 2019, Augie was ranked #3 out of 1,600+ within his firm. </a:t>
            </a:r>
            <a:endParaRPr/>
          </a:p>
          <a:p>
            <a:pPr indent="0" lvl="0" marL="0" rtl="0" algn="l">
              <a:lnSpc>
                <a:spcPct val="100000"/>
              </a:lnSpc>
              <a:spcBef>
                <a:spcPts val="1000"/>
              </a:spcBef>
              <a:spcAft>
                <a:spcPts val="0"/>
              </a:spcAft>
              <a:buClr>
                <a:srgbClr val="3F3F3F"/>
              </a:buClr>
              <a:buSzPts val="1400"/>
              <a:buFont typeface="Arial"/>
              <a:buNone/>
            </a:pPr>
            <a:r>
              <a:rPr lang="en-US"/>
              <a:t>The foundation of being a Top Performing Commercial Broker has given Augie the ability &amp; expertise to analyze, underwrite, and execute strategic plans for Commercial Real Estate Assets on behalf of 25Twenty Capital. </a:t>
            </a:r>
            <a:endParaRPr/>
          </a:p>
          <a:p>
            <a:pPr indent="0" lvl="0" marL="0" rtl="0" algn="l">
              <a:lnSpc>
                <a:spcPct val="100000"/>
              </a:lnSpc>
              <a:spcBef>
                <a:spcPts val="1000"/>
              </a:spcBef>
              <a:spcAft>
                <a:spcPts val="0"/>
              </a:spcAft>
              <a:buClr>
                <a:srgbClr val="3F3F3F"/>
              </a:buClr>
              <a:buSzPts val="1400"/>
              <a:buFont typeface="Arial"/>
              <a:buNone/>
            </a:pPr>
            <a:r>
              <a:rPr lang="en-US"/>
              <a:t>Augie lives in Lakeland with his beautiful wife Britney and their two kids AJ and Baylin. </a:t>
            </a:r>
            <a:endParaRPr/>
          </a:p>
        </p:txBody>
      </p:sp>
      <p:sp>
        <p:nvSpPr>
          <p:cNvPr id="364" name="Google Shape;364;p4"/>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365" name="Google Shape;365;p4"/>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366" name="Google Shape;366;p4"/>
          <p:cNvSpPr txBox="1"/>
          <p:nvPr>
            <p:ph idx="12" type="sldNum"/>
          </p:nvPr>
        </p:nvSpPr>
        <p:spPr>
          <a:xfrm>
            <a:off x="10700656" y="6356350"/>
            <a:ext cx="65314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7" name="Google Shape;367;p4"/>
          <p:cNvPicPr preferRelativeResize="0"/>
          <p:nvPr/>
        </p:nvPicPr>
        <p:blipFill rotWithShape="1">
          <a:blip r:embed="rId3">
            <a:alphaModFix/>
          </a:blip>
          <a:srcRect b="0" l="0" r="0" t="0"/>
          <a:stretch/>
        </p:blipFill>
        <p:spPr>
          <a:xfrm>
            <a:off x="5939021" y="704534"/>
            <a:ext cx="1856349" cy="27510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
          <p:cNvSpPr txBox="1"/>
          <p:nvPr>
            <p:ph type="title"/>
          </p:nvPr>
        </p:nvSpPr>
        <p:spPr>
          <a:xfrm>
            <a:off x="2716069" y="88900"/>
            <a:ext cx="8393113"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3F3F3F"/>
              </a:buClr>
              <a:buSzPts val="2800"/>
              <a:buFont typeface="Arial"/>
              <a:buNone/>
            </a:pPr>
            <a:r>
              <a:rPr lang="en-US"/>
              <a:t>DEAL SUCCESS STORY</a:t>
            </a:r>
            <a:endParaRPr/>
          </a:p>
        </p:txBody>
      </p:sp>
      <p:sp>
        <p:nvSpPr>
          <p:cNvPr id="373" name="Google Shape;373;p5"/>
          <p:cNvSpPr txBox="1"/>
          <p:nvPr>
            <p:ph idx="1" type="body"/>
          </p:nvPr>
        </p:nvSpPr>
        <p:spPr>
          <a:xfrm>
            <a:off x="5603847" y="4925827"/>
            <a:ext cx="5505335" cy="501651"/>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3F3F3F"/>
              </a:buClr>
              <a:buSzPts val="2000"/>
              <a:buNone/>
            </a:pPr>
            <a:r>
              <a:rPr lang="en-US"/>
              <a:t>23 SPIRIT LAKE RD - INDUSTRIAL</a:t>
            </a:r>
            <a:endParaRPr/>
          </a:p>
        </p:txBody>
      </p:sp>
      <p:sp>
        <p:nvSpPr>
          <p:cNvPr id="374" name="Google Shape;374;p5"/>
          <p:cNvSpPr txBox="1"/>
          <p:nvPr>
            <p:ph idx="2" type="body"/>
          </p:nvPr>
        </p:nvSpPr>
        <p:spPr>
          <a:xfrm>
            <a:off x="1456502" y="5427478"/>
            <a:ext cx="9652680" cy="87818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r">
              <a:lnSpc>
                <a:spcPct val="100000"/>
              </a:lnSpc>
              <a:spcBef>
                <a:spcPts val="0"/>
              </a:spcBef>
              <a:spcAft>
                <a:spcPts val="0"/>
              </a:spcAft>
              <a:buClr>
                <a:srgbClr val="3F3F3F"/>
              </a:buClr>
              <a:buSzPct val="100000"/>
              <a:buNone/>
            </a:pPr>
            <a:r>
              <a:rPr lang="en-US"/>
              <a:t>This free-standing industrial building is 30,000sf and located in one of the Nation’s fastest growing industrial real estate markets, Central Florida along the I-4 Corridor. We secured this asset with a relationship from our deep roots in Central Florida and were able to construct creative financing that was attractive to all parties involved. </a:t>
            </a:r>
            <a:endParaRPr/>
          </a:p>
          <a:p>
            <a:pPr indent="0" lvl="0" marL="0" rtl="0" algn="r">
              <a:lnSpc>
                <a:spcPct val="100000"/>
              </a:lnSpc>
              <a:spcBef>
                <a:spcPts val="1000"/>
              </a:spcBef>
              <a:spcAft>
                <a:spcPts val="0"/>
              </a:spcAft>
              <a:buClr>
                <a:srgbClr val="3F3F3F"/>
              </a:buClr>
              <a:buSzPct val="100000"/>
              <a:buNone/>
            </a:pPr>
            <a:r>
              <a:rPr lang="en-US"/>
              <a:t>When we exited the deal at the end of 2021, </a:t>
            </a:r>
            <a:r>
              <a:rPr lang="en-US" u="sng"/>
              <a:t>our investors saw a Cash on Cash return of 341% within 8 months</a:t>
            </a:r>
            <a:r>
              <a:rPr lang="en-US"/>
              <a:t>.</a:t>
            </a:r>
            <a:endParaRPr/>
          </a:p>
        </p:txBody>
      </p:sp>
      <p:sp>
        <p:nvSpPr>
          <p:cNvPr id="375" name="Google Shape;37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376" name="Google Shape;37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377" name="Google Shape;37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outdoor, sky, cement&#10;&#10;Description automatically generated" id="378" name="Google Shape;378;p5"/>
          <p:cNvPicPr preferRelativeResize="0"/>
          <p:nvPr/>
        </p:nvPicPr>
        <p:blipFill rotWithShape="1">
          <a:blip r:embed="rId3">
            <a:alphaModFix/>
          </a:blip>
          <a:srcRect b="12409" l="0" r="3416" t="12684"/>
          <a:stretch/>
        </p:blipFill>
        <p:spPr>
          <a:xfrm>
            <a:off x="2687494" y="1020089"/>
            <a:ext cx="8421688" cy="39801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
          <p:cNvSpPr txBox="1"/>
          <p:nvPr>
            <p:ph type="title"/>
          </p:nvPr>
        </p:nvSpPr>
        <p:spPr>
          <a:xfrm>
            <a:off x="2087765" y="241718"/>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STRUCTURE</a:t>
            </a:r>
            <a:endParaRPr/>
          </a:p>
        </p:txBody>
      </p:sp>
      <p:graphicFrame>
        <p:nvGraphicFramePr>
          <p:cNvPr id="384" name="Google Shape;384;p6" title="Funding Chart"/>
          <p:cNvGraphicFramePr/>
          <p:nvPr/>
        </p:nvGraphicFramePr>
        <p:xfrm>
          <a:off x="1074738" y="1481144"/>
          <a:ext cx="1857375" cy="1665287"/>
        </p:xfrm>
        <a:graphic>
          <a:graphicData uri="http://schemas.openxmlformats.org/drawingml/2006/chart">
            <c:chart r:id="rId3"/>
          </a:graphicData>
        </a:graphic>
      </p:graphicFrame>
      <p:sp>
        <p:nvSpPr>
          <p:cNvPr id="385" name="Google Shape;385;p6"/>
          <p:cNvSpPr txBox="1"/>
          <p:nvPr>
            <p:ph idx="2" type="body"/>
          </p:nvPr>
        </p:nvSpPr>
        <p:spPr>
          <a:xfrm>
            <a:off x="838200" y="2899819"/>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rPr lang="en-US"/>
              <a:t>5-20</a:t>
            </a:r>
            <a:r>
              <a:rPr lang="en-US" sz="2000"/>
              <a:t>+</a:t>
            </a:r>
            <a:r>
              <a:rPr lang="en-US"/>
              <a:t>%</a:t>
            </a:r>
            <a:endParaRPr/>
          </a:p>
        </p:txBody>
      </p:sp>
      <p:sp>
        <p:nvSpPr>
          <p:cNvPr id="386" name="Google Shape;386;p6"/>
          <p:cNvSpPr txBox="1"/>
          <p:nvPr>
            <p:ph idx="3" type="body"/>
          </p:nvPr>
        </p:nvSpPr>
        <p:spPr>
          <a:xfrm>
            <a:off x="838200" y="3630014"/>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rPr lang="en-US"/>
              <a:t>General Partnership</a:t>
            </a:r>
            <a:br>
              <a:rPr lang="en-US"/>
            </a:br>
            <a:r>
              <a:rPr lang="en-US"/>
              <a:t>Equity</a:t>
            </a:r>
            <a:endParaRPr/>
          </a:p>
        </p:txBody>
      </p:sp>
      <p:graphicFrame>
        <p:nvGraphicFramePr>
          <p:cNvPr id="387" name="Google Shape;387;p6" title="Funding Chart"/>
          <p:cNvGraphicFramePr/>
          <p:nvPr/>
        </p:nvGraphicFramePr>
        <p:xfrm>
          <a:off x="3805238" y="1481144"/>
          <a:ext cx="1857375" cy="1665287"/>
        </p:xfrm>
        <a:graphic>
          <a:graphicData uri="http://schemas.openxmlformats.org/drawingml/2006/chart">
            <c:chart r:id="rId4"/>
          </a:graphicData>
        </a:graphic>
      </p:graphicFrame>
      <p:sp>
        <p:nvSpPr>
          <p:cNvPr id="388" name="Google Shape;388;p6"/>
          <p:cNvSpPr txBox="1"/>
          <p:nvPr>
            <p:ph idx="6" type="body"/>
          </p:nvPr>
        </p:nvSpPr>
        <p:spPr>
          <a:xfrm>
            <a:off x="3562665" y="2899819"/>
            <a:ext cx="2342205"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rPr lang="en-US"/>
              <a:t>80-95%</a:t>
            </a:r>
            <a:endParaRPr/>
          </a:p>
        </p:txBody>
      </p:sp>
      <p:sp>
        <p:nvSpPr>
          <p:cNvPr id="389" name="Google Shape;389;p6"/>
          <p:cNvSpPr txBox="1"/>
          <p:nvPr>
            <p:ph idx="7" type="body"/>
          </p:nvPr>
        </p:nvSpPr>
        <p:spPr>
          <a:xfrm>
            <a:off x="3562665" y="3575816"/>
            <a:ext cx="2342205"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rPr lang="en-US"/>
              <a:t>Limited Partner</a:t>
            </a:r>
            <a:br>
              <a:rPr lang="en-US"/>
            </a:br>
            <a:r>
              <a:rPr lang="en-US"/>
              <a:t>Equity</a:t>
            </a:r>
            <a:endParaRPr/>
          </a:p>
        </p:txBody>
      </p:sp>
      <p:graphicFrame>
        <p:nvGraphicFramePr>
          <p:cNvPr id="390" name="Google Shape;390;p6" title="Funding Chart"/>
          <p:cNvGraphicFramePr/>
          <p:nvPr/>
        </p:nvGraphicFramePr>
        <p:xfrm>
          <a:off x="6529388" y="1481144"/>
          <a:ext cx="1857375" cy="1665287"/>
        </p:xfrm>
        <a:graphic>
          <a:graphicData uri="http://schemas.openxmlformats.org/drawingml/2006/chart">
            <c:chart r:id="rId5"/>
          </a:graphicData>
        </a:graphic>
      </p:graphicFrame>
      <p:sp>
        <p:nvSpPr>
          <p:cNvPr id="391" name="Google Shape;391;p6"/>
          <p:cNvSpPr txBox="1"/>
          <p:nvPr>
            <p:ph idx="13" type="body"/>
          </p:nvPr>
        </p:nvSpPr>
        <p:spPr>
          <a:xfrm>
            <a:off x="6298609" y="2899819"/>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rPr lang="en-US"/>
              <a:t>8%</a:t>
            </a:r>
            <a:endParaRPr/>
          </a:p>
        </p:txBody>
      </p:sp>
      <p:sp>
        <p:nvSpPr>
          <p:cNvPr id="392" name="Google Shape;392;p6"/>
          <p:cNvSpPr txBox="1"/>
          <p:nvPr>
            <p:ph idx="14" type="body"/>
          </p:nvPr>
        </p:nvSpPr>
        <p:spPr>
          <a:xfrm>
            <a:off x="6298609" y="3575816"/>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rPr lang="en-US"/>
              <a:t>Preferred Return</a:t>
            </a:r>
            <a:endParaRPr/>
          </a:p>
        </p:txBody>
      </p:sp>
      <p:graphicFrame>
        <p:nvGraphicFramePr>
          <p:cNvPr id="393" name="Google Shape;393;p6" title="Funding Chart"/>
          <p:cNvGraphicFramePr/>
          <p:nvPr/>
        </p:nvGraphicFramePr>
        <p:xfrm>
          <a:off x="9259888" y="1481144"/>
          <a:ext cx="1857375" cy="1665287"/>
        </p:xfrm>
        <a:graphic>
          <a:graphicData uri="http://schemas.openxmlformats.org/drawingml/2006/chart">
            <c:chart r:id="rId6"/>
          </a:graphicData>
        </a:graphic>
      </p:graphicFrame>
      <p:sp>
        <p:nvSpPr>
          <p:cNvPr id="394" name="Google Shape;394;p6"/>
          <p:cNvSpPr txBox="1"/>
          <p:nvPr>
            <p:ph idx="17" type="body"/>
          </p:nvPr>
        </p:nvSpPr>
        <p:spPr>
          <a:xfrm>
            <a:off x="9023074" y="2899463"/>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rPr lang="en-US"/>
              <a:t>50/50</a:t>
            </a:r>
            <a:endParaRPr/>
          </a:p>
        </p:txBody>
      </p:sp>
      <p:sp>
        <p:nvSpPr>
          <p:cNvPr id="395" name="Google Shape;395;p6"/>
          <p:cNvSpPr txBox="1"/>
          <p:nvPr>
            <p:ph idx="18" type="body"/>
          </p:nvPr>
        </p:nvSpPr>
        <p:spPr>
          <a:xfrm>
            <a:off x="9023074" y="3837940"/>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rPr lang="en-US"/>
              <a:t>Split Between LP &amp; GP</a:t>
            </a:r>
            <a:br>
              <a:rPr lang="en-US"/>
            </a:br>
            <a:r>
              <a:rPr lang="en-US"/>
              <a:t>once preferred return is reached</a:t>
            </a:r>
            <a:endParaRPr/>
          </a:p>
        </p:txBody>
      </p:sp>
      <p:sp>
        <p:nvSpPr>
          <p:cNvPr id="396" name="Google Shape;39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397" name="Google Shape;39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398" name="Google Shape;39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9" name="Google Shape;399;p6"/>
          <p:cNvSpPr txBox="1"/>
          <p:nvPr/>
        </p:nvSpPr>
        <p:spPr>
          <a:xfrm>
            <a:off x="809466" y="4489526"/>
            <a:ext cx="8791733" cy="199786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 structure our deals in a way that gives investors the assurance &amp; confidence that we are going to perform. In every deal, we have skin in the game and we do not benefit on return on investment until the Limited Partner Equity reaches a certain threshold. &lt;- fix</a:t>
            </a:r>
            <a:endParaRPr/>
          </a:p>
        </p:txBody>
      </p:sp>
      <p:sp>
        <p:nvSpPr>
          <p:cNvPr id="400" name="Google Shape;400;p6"/>
          <p:cNvSpPr txBox="1"/>
          <p:nvPr/>
        </p:nvSpPr>
        <p:spPr>
          <a:xfrm>
            <a:off x="669256" y="1481144"/>
            <a:ext cx="911996" cy="365125"/>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00000"/>
              </a:lnSpc>
              <a:spcBef>
                <a:spcPts val="0"/>
              </a:spcBef>
              <a:spcAft>
                <a:spcPts val="0"/>
              </a:spcAft>
              <a:buClr>
                <a:srgbClr val="000000"/>
              </a:buClr>
              <a:buSzPct val="100000"/>
              <a:buFont typeface="Arial"/>
              <a:buNone/>
            </a:pPr>
            <a:r>
              <a:rPr b="0" i="0" lang="en-US" sz="1400" u="none" cap="none" strike="noStrike">
                <a:solidFill>
                  <a:srgbClr val="000000"/>
                </a:solidFill>
                <a:latin typeface="Arial"/>
                <a:ea typeface="Arial"/>
                <a:cs typeface="Arial"/>
                <a:sym typeface="Arial"/>
              </a:rPr>
              <a:t>Fix Wheels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5"/>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MARKET OVERVIEW</a:t>
            </a:r>
            <a:endParaRPr/>
          </a:p>
        </p:txBody>
      </p:sp>
      <p:sp>
        <p:nvSpPr>
          <p:cNvPr id="406" name="Google Shape;406;p15"/>
          <p:cNvSpPr txBox="1"/>
          <p:nvPr>
            <p:ph idx="1" type="body"/>
          </p:nvPr>
        </p:nvSpPr>
        <p:spPr>
          <a:xfrm>
            <a:off x="1243104" y="2776936"/>
            <a:ext cx="2882475"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2000"/>
              <a:buNone/>
            </a:pPr>
            <a:r>
              <a:rPr lang="en-US"/>
              <a:t>$3 BILLION</a:t>
            </a:r>
            <a:endParaRPr/>
          </a:p>
        </p:txBody>
      </p:sp>
      <p:sp>
        <p:nvSpPr>
          <p:cNvPr id="407" name="Google Shape;407;p15"/>
          <p:cNvSpPr txBox="1"/>
          <p:nvPr>
            <p:ph idx="2" type="body"/>
          </p:nvPr>
        </p:nvSpPr>
        <p:spPr>
          <a:xfrm>
            <a:off x="1243104" y="3834606"/>
            <a:ext cx="2882475" cy="199786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Freedom to invent</a:t>
            </a:r>
            <a:endParaRPr/>
          </a:p>
          <a:p>
            <a:pPr indent="0" lvl="0" marL="0" rtl="0" algn="l">
              <a:lnSpc>
                <a:spcPct val="100000"/>
              </a:lnSpc>
              <a:spcBef>
                <a:spcPts val="1000"/>
              </a:spcBef>
              <a:spcAft>
                <a:spcPts val="0"/>
              </a:spcAft>
              <a:buClr>
                <a:srgbClr val="3F3F3F"/>
              </a:buClr>
              <a:buSzPts val="1400"/>
              <a:buNone/>
            </a:pPr>
            <a:r>
              <a:rPr lang="en-US"/>
              <a:t>Selectively inclusive market</a:t>
            </a:r>
            <a:endParaRPr/>
          </a:p>
          <a:p>
            <a:pPr indent="0" lvl="0" marL="0" rtl="0" algn="l">
              <a:lnSpc>
                <a:spcPct val="100000"/>
              </a:lnSpc>
              <a:spcBef>
                <a:spcPts val="1000"/>
              </a:spcBef>
              <a:spcAft>
                <a:spcPts val="0"/>
              </a:spcAft>
              <a:buClr>
                <a:srgbClr val="3F3F3F"/>
              </a:buClr>
              <a:buSzPts val="1400"/>
              <a:buNone/>
            </a:pPr>
            <a:r>
              <a:rPr lang="en-US"/>
              <a:t>Serviceable available market</a:t>
            </a:r>
            <a:endParaRPr/>
          </a:p>
          <a:p>
            <a:pPr indent="0" lvl="0" marL="0" rtl="0" algn="l">
              <a:lnSpc>
                <a:spcPct val="100000"/>
              </a:lnSpc>
              <a:spcBef>
                <a:spcPts val="1000"/>
              </a:spcBef>
              <a:spcAft>
                <a:spcPts val="0"/>
              </a:spcAft>
              <a:buClr>
                <a:srgbClr val="3F3F3F"/>
              </a:buClr>
              <a:buSzPts val="1400"/>
              <a:buNone/>
            </a:pPr>
            <a:r>
              <a:t/>
            </a:r>
            <a:endParaRPr/>
          </a:p>
        </p:txBody>
      </p:sp>
      <p:sp>
        <p:nvSpPr>
          <p:cNvPr id="408" name="Google Shape;408;p15"/>
          <p:cNvSpPr txBox="1"/>
          <p:nvPr>
            <p:ph idx="3" type="body"/>
          </p:nvPr>
        </p:nvSpPr>
        <p:spPr>
          <a:xfrm>
            <a:off x="4647665" y="2776936"/>
            <a:ext cx="2896671" cy="823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2000"/>
              <a:buNone/>
            </a:pPr>
            <a:r>
              <a:rPr lang="en-US"/>
              <a:t>$1 BILLION</a:t>
            </a:r>
            <a:endParaRPr/>
          </a:p>
        </p:txBody>
      </p:sp>
      <p:sp>
        <p:nvSpPr>
          <p:cNvPr id="409" name="Google Shape;409;p15"/>
          <p:cNvSpPr txBox="1"/>
          <p:nvPr>
            <p:ph idx="4" type="body"/>
          </p:nvPr>
        </p:nvSpPr>
        <p:spPr>
          <a:xfrm>
            <a:off x="4647665" y="3834606"/>
            <a:ext cx="2896671" cy="199786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Opportunity to build</a:t>
            </a:r>
            <a:endParaRPr/>
          </a:p>
          <a:p>
            <a:pPr indent="0" lvl="0" marL="0" rtl="0" algn="l">
              <a:lnSpc>
                <a:spcPct val="100000"/>
              </a:lnSpc>
              <a:spcBef>
                <a:spcPts val="1000"/>
              </a:spcBef>
              <a:spcAft>
                <a:spcPts val="0"/>
              </a:spcAft>
              <a:buClr>
                <a:srgbClr val="3F3F3F"/>
              </a:buClr>
              <a:buSzPts val="1400"/>
              <a:buNone/>
            </a:pPr>
            <a:r>
              <a:rPr lang="en-US"/>
              <a:t>Fully inclusive market</a:t>
            </a:r>
            <a:endParaRPr/>
          </a:p>
          <a:p>
            <a:pPr indent="0" lvl="0" marL="0" rtl="0" algn="l">
              <a:lnSpc>
                <a:spcPct val="100000"/>
              </a:lnSpc>
              <a:spcBef>
                <a:spcPts val="1000"/>
              </a:spcBef>
              <a:spcAft>
                <a:spcPts val="0"/>
              </a:spcAft>
              <a:buClr>
                <a:srgbClr val="3F3F3F"/>
              </a:buClr>
              <a:buSzPts val="1400"/>
              <a:buNone/>
            </a:pPr>
            <a:r>
              <a:rPr lang="en-US"/>
              <a:t>Total addressable market</a:t>
            </a:r>
            <a:endParaRPr/>
          </a:p>
        </p:txBody>
      </p:sp>
      <p:sp>
        <p:nvSpPr>
          <p:cNvPr id="410" name="Google Shape;410;p15"/>
          <p:cNvSpPr txBox="1"/>
          <p:nvPr>
            <p:ph idx="5" type="body"/>
          </p:nvPr>
        </p:nvSpPr>
        <p:spPr>
          <a:xfrm>
            <a:off x="8066421" y="2776936"/>
            <a:ext cx="2882475"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2000"/>
              <a:buNone/>
            </a:pPr>
            <a:r>
              <a:rPr lang="en-US"/>
              <a:t>$2 BILLION</a:t>
            </a:r>
            <a:endParaRPr/>
          </a:p>
        </p:txBody>
      </p:sp>
      <p:sp>
        <p:nvSpPr>
          <p:cNvPr id="411" name="Google Shape;411;p15"/>
          <p:cNvSpPr txBox="1"/>
          <p:nvPr>
            <p:ph idx="6" type="body"/>
          </p:nvPr>
        </p:nvSpPr>
        <p:spPr>
          <a:xfrm>
            <a:off x="8066421" y="3834606"/>
            <a:ext cx="2882475" cy="199786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1400"/>
              <a:buNone/>
            </a:pPr>
            <a:r>
              <a:rPr lang="en-US"/>
              <a:t>Few competitors</a:t>
            </a:r>
            <a:endParaRPr/>
          </a:p>
          <a:p>
            <a:pPr indent="0" lvl="0" marL="0" rtl="0" algn="l">
              <a:lnSpc>
                <a:spcPct val="100000"/>
              </a:lnSpc>
              <a:spcBef>
                <a:spcPts val="1000"/>
              </a:spcBef>
              <a:spcAft>
                <a:spcPts val="0"/>
              </a:spcAft>
              <a:buClr>
                <a:srgbClr val="3F3F3F"/>
              </a:buClr>
              <a:buSzPts val="1400"/>
              <a:buNone/>
            </a:pPr>
            <a:r>
              <a:rPr lang="en-US"/>
              <a:t>Specifically targeted market</a:t>
            </a:r>
            <a:endParaRPr/>
          </a:p>
          <a:p>
            <a:pPr indent="0" lvl="0" marL="0" rtl="0" algn="l">
              <a:lnSpc>
                <a:spcPct val="100000"/>
              </a:lnSpc>
              <a:spcBef>
                <a:spcPts val="1000"/>
              </a:spcBef>
              <a:spcAft>
                <a:spcPts val="0"/>
              </a:spcAft>
              <a:buClr>
                <a:srgbClr val="3F3F3F"/>
              </a:buClr>
              <a:buSzPts val="1400"/>
              <a:buNone/>
            </a:pPr>
            <a:r>
              <a:rPr lang="en-US"/>
              <a:t>Serviceable obtainable market</a:t>
            </a:r>
            <a:endParaRPr/>
          </a:p>
          <a:p>
            <a:pPr indent="0" lvl="0" marL="0" rtl="0" algn="l">
              <a:lnSpc>
                <a:spcPct val="100000"/>
              </a:lnSpc>
              <a:spcBef>
                <a:spcPts val="1000"/>
              </a:spcBef>
              <a:spcAft>
                <a:spcPts val="0"/>
              </a:spcAft>
              <a:buClr>
                <a:srgbClr val="3F3F3F"/>
              </a:buClr>
              <a:buSzPts val="1400"/>
              <a:buNone/>
            </a:pPr>
            <a:r>
              <a:t/>
            </a:r>
            <a:endParaRPr/>
          </a:p>
        </p:txBody>
      </p:sp>
      <p:sp>
        <p:nvSpPr>
          <p:cNvPr id="412" name="Google Shape;4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413" name="Google Shape;4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414" name="Google Shape;4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6"/>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MARKET COMPARISON</a:t>
            </a:r>
            <a:endParaRPr/>
          </a:p>
        </p:txBody>
      </p:sp>
      <p:sp>
        <p:nvSpPr>
          <p:cNvPr id="420" name="Google Shape;420;p16"/>
          <p:cNvSpPr txBox="1"/>
          <p:nvPr>
            <p:ph idx="1" type="body"/>
          </p:nvPr>
        </p:nvSpPr>
        <p:spPr>
          <a:xfrm>
            <a:off x="2063855" y="3064615"/>
            <a:ext cx="1240971" cy="8239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4000"/>
              <a:buNone/>
            </a:pPr>
            <a:r>
              <a:rPr lang="en-US"/>
              <a:t>$3B</a:t>
            </a:r>
            <a:endParaRPr/>
          </a:p>
        </p:txBody>
      </p:sp>
      <p:sp>
        <p:nvSpPr>
          <p:cNvPr id="421" name="Google Shape;421;p16"/>
          <p:cNvSpPr txBox="1"/>
          <p:nvPr>
            <p:ph idx="2" type="body"/>
          </p:nvPr>
        </p:nvSpPr>
        <p:spPr>
          <a:xfrm>
            <a:off x="5475514" y="3064615"/>
            <a:ext cx="1240971" cy="8239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4000"/>
              <a:buNone/>
            </a:pPr>
            <a:r>
              <a:rPr lang="en-US"/>
              <a:t>$2B</a:t>
            </a:r>
            <a:endParaRPr/>
          </a:p>
        </p:txBody>
      </p:sp>
      <p:sp>
        <p:nvSpPr>
          <p:cNvPr id="422" name="Google Shape;422;p16"/>
          <p:cNvSpPr txBox="1"/>
          <p:nvPr>
            <p:ph idx="3" type="body"/>
          </p:nvPr>
        </p:nvSpPr>
        <p:spPr>
          <a:xfrm>
            <a:off x="8887174" y="3064615"/>
            <a:ext cx="1240971" cy="8239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F3F3F"/>
              </a:buClr>
              <a:buSzPts val="4000"/>
              <a:buNone/>
            </a:pPr>
            <a:r>
              <a:rPr lang="en-US"/>
              <a:t>$1B</a:t>
            </a:r>
            <a:endParaRPr/>
          </a:p>
        </p:txBody>
      </p:sp>
      <p:sp>
        <p:nvSpPr>
          <p:cNvPr id="423" name="Google Shape;423;p16"/>
          <p:cNvSpPr txBox="1"/>
          <p:nvPr>
            <p:ph idx="4" type="body"/>
          </p:nvPr>
        </p:nvSpPr>
        <p:spPr>
          <a:xfrm>
            <a:off x="1129698" y="4824188"/>
            <a:ext cx="3124093" cy="4629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3F3F3F"/>
              </a:buClr>
              <a:buSzPts val="2000"/>
              <a:buNone/>
            </a:pPr>
            <a:r>
              <a:rPr lang="en-US"/>
              <a:t>OPPORTUNITY TO BUILD</a:t>
            </a:r>
            <a:endParaRPr/>
          </a:p>
        </p:txBody>
      </p:sp>
      <p:sp>
        <p:nvSpPr>
          <p:cNvPr id="424" name="Google Shape;424;p16"/>
          <p:cNvSpPr txBox="1"/>
          <p:nvPr>
            <p:ph idx="5" type="body"/>
          </p:nvPr>
        </p:nvSpPr>
        <p:spPr>
          <a:xfrm>
            <a:off x="4526261" y="4824188"/>
            <a:ext cx="3139479" cy="4629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2000"/>
              <a:buNone/>
            </a:pPr>
            <a:r>
              <a:rPr lang="en-US"/>
              <a:t>FREEDOM TO INVENT</a:t>
            </a:r>
            <a:endParaRPr/>
          </a:p>
        </p:txBody>
      </p:sp>
      <p:sp>
        <p:nvSpPr>
          <p:cNvPr id="425" name="Google Shape;425;p16"/>
          <p:cNvSpPr txBox="1"/>
          <p:nvPr>
            <p:ph idx="6" type="body"/>
          </p:nvPr>
        </p:nvSpPr>
        <p:spPr>
          <a:xfrm>
            <a:off x="7938210" y="4824188"/>
            <a:ext cx="3124093" cy="4629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3F3F3F"/>
              </a:buClr>
              <a:buSzPts val="2000"/>
              <a:buNone/>
            </a:pPr>
            <a:r>
              <a:rPr lang="en-US"/>
              <a:t>FEW COMPETITORS</a:t>
            </a:r>
            <a:endParaRPr/>
          </a:p>
        </p:txBody>
      </p:sp>
      <p:sp>
        <p:nvSpPr>
          <p:cNvPr id="426" name="Google Shape;426;p16"/>
          <p:cNvSpPr txBox="1"/>
          <p:nvPr>
            <p:ph idx="7" type="body"/>
          </p:nvPr>
        </p:nvSpPr>
        <p:spPr>
          <a:xfrm>
            <a:off x="1129698" y="5280763"/>
            <a:ext cx="3124093" cy="4629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Addressable market</a:t>
            </a:r>
            <a:endParaRPr/>
          </a:p>
        </p:txBody>
      </p:sp>
      <p:sp>
        <p:nvSpPr>
          <p:cNvPr id="427" name="Google Shape;427;p16"/>
          <p:cNvSpPr txBox="1"/>
          <p:nvPr>
            <p:ph idx="8" type="body"/>
          </p:nvPr>
        </p:nvSpPr>
        <p:spPr>
          <a:xfrm>
            <a:off x="4526261" y="5280763"/>
            <a:ext cx="3139479" cy="4629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Serviceable market</a:t>
            </a:r>
            <a:endParaRPr/>
          </a:p>
        </p:txBody>
      </p:sp>
      <p:sp>
        <p:nvSpPr>
          <p:cNvPr id="428" name="Google Shape;428;p16"/>
          <p:cNvSpPr txBox="1"/>
          <p:nvPr>
            <p:ph idx="9" type="body"/>
          </p:nvPr>
        </p:nvSpPr>
        <p:spPr>
          <a:xfrm>
            <a:off x="7938210" y="5280763"/>
            <a:ext cx="3124093" cy="46292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None/>
            </a:pPr>
            <a:r>
              <a:rPr lang="en-US"/>
              <a:t>Obtainable market</a:t>
            </a:r>
            <a:endParaRPr/>
          </a:p>
        </p:txBody>
      </p:sp>
      <p:sp>
        <p:nvSpPr>
          <p:cNvPr id="429" name="Google Shape;42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430" name="Google Shape;43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431" name="Google Shape;43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t/>
            </a:r>
            <a:endParaRPr/>
          </a:p>
        </p:txBody>
      </p:sp>
      <p:sp>
        <p:nvSpPr>
          <p:cNvPr id="437" name="Google Shape;437;p7"/>
          <p:cNvSpPr txBox="1"/>
          <p:nvPr>
            <p:ph idx="1" type="body"/>
          </p:nvPr>
        </p:nvSpPr>
        <p:spPr>
          <a:xfrm>
            <a:off x="1075447" y="2370670"/>
            <a:ext cx="1856232" cy="16642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400"/>
              <a:buNone/>
            </a:pPr>
            <a:r>
              <a:t/>
            </a:r>
            <a:endParaRPr/>
          </a:p>
        </p:txBody>
      </p:sp>
      <p:sp>
        <p:nvSpPr>
          <p:cNvPr id="438" name="Google Shape;438;p7"/>
          <p:cNvSpPr txBox="1"/>
          <p:nvPr>
            <p:ph idx="2" type="body"/>
          </p:nvPr>
        </p:nvSpPr>
        <p:spPr>
          <a:xfrm>
            <a:off x="838200" y="3788813"/>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t/>
            </a:r>
            <a:endParaRPr/>
          </a:p>
        </p:txBody>
      </p:sp>
      <p:sp>
        <p:nvSpPr>
          <p:cNvPr id="439" name="Google Shape;439;p7"/>
          <p:cNvSpPr txBox="1"/>
          <p:nvPr>
            <p:ph idx="3" type="body"/>
          </p:nvPr>
        </p:nvSpPr>
        <p:spPr>
          <a:xfrm>
            <a:off x="838200" y="4464810"/>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t/>
            </a:r>
            <a:endParaRPr/>
          </a:p>
        </p:txBody>
      </p:sp>
      <p:sp>
        <p:nvSpPr>
          <p:cNvPr id="440" name="Google Shape;440;p7"/>
          <p:cNvSpPr txBox="1"/>
          <p:nvPr>
            <p:ph idx="4" type="body"/>
          </p:nvPr>
        </p:nvSpPr>
        <p:spPr>
          <a:xfrm>
            <a:off x="838200" y="5120722"/>
            <a:ext cx="2330726" cy="853167"/>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Clr>
                <a:srgbClr val="3F3F3F"/>
              </a:buClr>
              <a:buSzPts val="1400"/>
              <a:buNone/>
            </a:pPr>
            <a:r>
              <a:t/>
            </a:r>
            <a:endParaRPr/>
          </a:p>
        </p:txBody>
      </p:sp>
      <p:sp>
        <p:nvSpPr>
          <p:cNvPr id="441" name="Google Shape;441;p7"/>
          <p:cNvSpPr txBox="1"/>
          <p:nvPr>
            <p:ph idx="5" type="body"/>
          </p:nvPr>
        </p:nvSpPr>
        <p:spPr>
          <a:xfrm>
            <a:off x="3805651" y="2370670"/>
            <a:ext cx="1856232" cy="16642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400"/>
              <a:buNone/>
            </a:pPr>
            <a:r>
              <a:t/>
            </a:r>
            <a:endParaRPr/>
          </a:p>
        </p:txBody>
      </p:sp>
      <p:sp>
        <p:nvSpPr>
          <p:cNvPr id="442" name="Google Shape;442;p7"/>
          <p:cNvSpPr txBox="1"/>
          <p:nvPr>
            <p:ph idx="6" type="body"/>
          </p:nvPr>
        </p:nvSpPr>
        <p:spPr>
          <a:xfrm>
            <a:off x="3562665" y="3788813"/>
            <a:ext cx="2342205"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t/>
            </a:r>
            <a:endParaRPr/>
          </a:p>
        </p:txBody>
      </p:sp>
      <p:sp>
        <p:nvSpPr>
          <p:cNvPr id="443" name="Google Shape;443;p7"/>
          <p:cNvSpPr txBox="1"/>
          <p:nvPr>
            <p:ph idx="7" type="body"/>
          </p:nvPr>
        </p:nvSpPr>
        <p:spPr>
          <a:xfrm>
            <a:off x="3562665" y="4464810"/>
            <a:ext cx="2342205"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t/>
            </a:r>
            <a:endParaRPr/>
          </a:p>
        </p:txBody>
      </p:sp>
      <p:sp>
        <p:nvSpPr>
          <p:cNvPr id="444" name="Google Shape;444;p7"/>
          <p:cNvSpPr txBox="1"/>
          <p:nvPr>
            <p:ph idx="8" type="body"/>
          </p:nvPr>
        </p:nvSpPr>
        <p:spPr>
          <a:xfrm>
            <a:off x="3562665" y="5120722"/>
            <a:ext cx="2342205" cy="853167"/>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Clr>
                <a:srgbClr val="3F3F3F"/>
              </a:buClr>
              <a:buSzPts val="1400"/>
              <a:buNone/>
            </a:pPr>
            <a:r>
              <a:t/>
            </a:r>
            <a:endParaRPr/>
          </a:p>
        </p:txBody>
      </p:sp>
      <p:sp>
        <p:nvSpPr>
          <p:cNvPr id="445" name="Google Shape;445;p7"/>
          <p:cNvSpPr txBox="1"/>
          <p:nvPr>
            <p:ph idx="9" type="body"/>
          </p:nvPr>
        </p:nvSpPr>
        <p:spPr>
          <a:xfrm>
            <a:off x="6530117" y="2370670"/>
            <a:ext cx="1856232" cy="16642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400"/>
              <a:buNone/>
            </a:pPr>
            <a:r>
              <a:t/>
            </a:r>
            <a:endParaRPr/>
          </a:p>
        </p:txBody>
      </p:sp>
      <p:sp>
        <p:nvSpPr>
          <p:cNvPr id="446" name="Google Shape;446;p7"/>
          <p:cNvSpPr txBox="1"/>
          <p:nvPr>
            <p:ph idx="13" type="body"/>
          </p:nvPr>
        </p:nvSpPr>
        <p:spPr>
          <a:xfrm>
            <a:off x="6298609" y="3788813"/>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t/>
            </a:r>
            <a:endParaRPr/>
          </a:p>
        </p:txBody>
      </p:sp>
      <p:sp>
        <p:nvSpPr>
          <p:cNvPr id="447" name="Google Shape;447;p7"/>
          <p:cNvSpPr txBox="1"/>
          <p:nvPr>
            <p:ph idx="14" type="body"/>
          </p:nvPr>
        </p:nvSpPr>
        <p:spPr>
          <a:xfrm>
            <a:off x="6298609" y="4464810"/>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t/>
            </a:r>
            <a:endParaRPr/>
          </a:p>
        </p:txBody>
      </p:sp>
      <p:sp>
        <p:nvSpPr>
          <p:cNvPr id="448" name="Google Shape;448;p7"/>
          <p:cNvSpPr txBox="1"/>
          <p:nvPr>
            <p:ph idx="15" type="body"/>
          </p:nvPr>
        </p:nvSpPr>
        <p:spPr>
          <a:xfrm>
            <a:off x="6298609" y="5120722"/>
            <a:ext cx="2330726" cy="853167"/>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Clr>
                <a:srgbClr val="3F3F3F"/>
              </a:buClr>
              <a:buSzPts val="1400"/>
              <a:buNone/>
            </a:pPr>
            <a:r>
              <a:t/>
            </a:r>
            <a:endParaRPr/>
          </a:p>
        </p:txBody>
      </p:sp>
      <p:sp>
        <p:nvSpPr>
          <p:cNvPr id="449" name="Google Shape;449;p7"/>
          <p:cNvSpPr txBox="1"/>
          <p:nvPr>
            <p:ph idx="16" type="body"/>
          </p:nvPr>
        </p:nvSpPr>
        <p:spPr>
          <a:xfrm>
            <a:off x="9260321" y="2370670"/>
            <a:ext cx="1856232" cy="16642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F3F3F"/>
              </a:buClr>
              <a:buSzPts val="1400"/>
              <a:buNone/>
            </a:pPr>
            <a:r>
              <a:t/>
            </a:r>
            <a:endParaRPr/>
          </a:p>
        </p:txBody>
      </p:sp>
      <p:sp>
        <p:nvSpPr>
          <p:cNvPr id="450" name="Google Shape;450;p7"/>
          <p:cNvSpPr txBox="1"/>
          <p:nvPr>
            <p:ph idx="17" type="body"/>
          </p:nvPr>
        </p:nvSpPr>
        <p:spPr>
          <a:xfrm>
            <a:off x="9023074" y="3788457"/>
            <a:ext cx="2330726" cy="804859"/>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3200"/>
              <a:buNone/>
            </a:pPr>
            <a:r>
              <a:t/>
            </a:r>
            <a:endParaRPr/>
          </a:p>
        </p:txBody>
      </p:sp>
      <p:sp>
        <p:nvSpPr>
          <p:cNvPr id="451" name="Google Shape;451;p7"/>
          <p:cNvSpPr txBox="1"/>
          <p:nvPr>
            <p:ph idx="18" type="body"/>
          </p:nvPr>
        </p:nvSpPr>
        <p:spPr>
          <a:xfrm>
            <a:off x="9023074" y="4464454"/>
            <a:ext cx="2330726" cy="438505"/>
          </a:xfrm>
          <a:prstGeom prst="rect">
            <a:avLst/>
          </a:prstGeom>
          <a:noFill/>
          <a:ln>
            <a:noFill/>
          </a:ln>
        </p:spPr>
        <p:txBody>
          <a:bodyPr anchorCtr="0" anchor="b" bIns="45700" lIns="0" spcFirstLastPara="1" rIns="0" wrap="square" tIns="45700">
            <a:noAutofit/>
          </a:bodyPr>
          <a:lstStyle/>
          <a:p>
            <a:pPr indent="0" lvl="0" marL="0" rtl="0" algn="ctr">
              <a:lnSpc>
                <a:spcPct val="90000"/>
              </a:lnSpc>
              <a:spcBef>
                <a:spcPts val="0"/>
              </a:spcBef>
              <a:spcAft>
                <a:spcPts val="0"/>
              </a:spcAft>
              <a:buClr>
                <a:srgbClr val="3F3F3F"/>
              </a:buClr>
              <a:buSzPts val="1400"/>
              <a:buNone/>
            </a:pPr>
            <a:r>
              <a:t/>
            </a:r>
            <a:endParaRPr/>
          </a:p>
        </p:txBody>
      </p:sp>
      <p:sp>
        <p:nvSpPr>
          <p:cNvPr id="452" name="Google Shape;452;p7"/>
          <p:cNvSpPr txBox="1"/>
          <p:nvPr>
            <p:ph idx="19" type="body"/>
          </p:nvPr>
        </p:nvSpPr>
        <p:spPr>
          <a:xfrm>
            <a:off x="9023074" y="5120366"/>
            <a:ext cx="2330726" cy="853167"/>
          </a:xfrm>
          <a:prstGeom prst="rect">
            <a:avLst/>
          </a:prstGeom>
          <a:noFill/>
          <a:ln>
            <a:noFill/>
          </a:ln>
        </p:spPr>
        <p:txBody>
          <a:bodyPr anchorCtr="0" anchor="t" bIns="45700" lIns="0" spcFirstLastPara="1" rIns="0" wrap="square" tIns="45700">
            <a:normAutofit/>
          </a:bodyPr>
          <a:lstStyle/>
          <a:p>
            <a:pPr indent="0" lvl="0" marL="0" rtl="0" algn="ctr">
              <a:lnSpc>
                <a:spcPct val="100000"/>
              </a:lnSpc>
              <a:spcBef>
                <a:spcPts val="0"/>
              </a:spcBef>
              <a:spcAft>
                <a:spcPts val="0"/>
              </a:spcAft>
              <a:buClr>
                <a:srgbClr val="3F3F3F"/>
              </a:buClr>
              <a:buSzPts val="1400"/>
              <a:buNone/>
            </a:pPr>
            <a:r>
              <a:t/>
            </a:r>
            <a:endParaRPr/>
          </a:p>
        </p:txBody>
      </p:sp>
      <p:sp>
        <p:nvSpPr>
          <p:cNvPr id="453" name="Google Shape;4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20XX</a:t>
            </a:r>
            <a:endParaRPr/>
          </a:p>
        </p:txBody>
      </p:sp>
      <p:sp>
        <p:nvSpPr>
          <p:cNvPr id="454" name="Google Shape;4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Pitch Deck</a:t>
            </a:r>
            <a:endParaRPr/>
          </a:p>
        </p:txBody>
      </p:sp>
      <p:sp>
        <p:nvSpPr>
          <p:cNvPr id="455" name="Google Shape;4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
          <p:cNvSpPr txBox="1"/>
          <p:nvPr>
            <p:ph type="title"/>
          </p:nvPr>
        </p:nvSpPr>
        <p:spPr>
          <a:xfrm>
            <a:off x="1885156" y="892177"/>
            <a:ext cx="84216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2800"/>
              <a:buFont typeface="Arial"/>
              <a:buNone/>
            </a:pPr>
            <a:r>
              <a:rPr lang="en-US"/>
              <a:t>FOCUS</a:t>
            </a:r>
            <a:endParaRPr/>
          </a:p>
        </p:txBody>
      </p:sp>
      <p:sp>
        <p:nvSpPr>
          <p:cNvPr id="461" name="Google Shape;461;p3"/>
          <p:cNvSpPr txBox="1"/>
          <p:nvPr>
            <p:ph idx="1" type="body"/>
          </p:nvPr>
        </p:nvSpPr>
        <p:spPr>
          <a:xfrm>
            <a:off x="1485900" y="2563123"/>
            <a:ext cx="4031945" cy="365125"/>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3F3F3F"/>
              </a:buClr>
              <a:buSzPts val="2000"/>
              <a:buNone/>
            </a:pPr>
            <a:r>
              <a:rPr lang="en-US"/>
              <a:t>VALUE-ADD</a:t>
            </a:r>
            <a:endParaRPr/>
          </a:p>
        </p:txBody>
      </p:sp>
      <p:sp>
        <p:nvSpPr>
          <p:cNvPr id="462" name="Google Shape;462;p3"/>
          <p:cNvSpPr txBox="1"/>
          <p:nvPr>
            <p:ph idx="2" type="body"/>
          </p:nvPr>
        </p:nvSpPr>
        <p:spPr>
          <a:xfrm>
            <a:off x="1485664" y="3070348"/>
            <a:ext cx="4031030" cy="105730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Font typeface="Arial"/>
              <a:buNone/>
            </a:pPr>
            <a:r>
              <a:rPr lang="en-US"/>
              <a:t>Our product makes consumer lives easier, and no other product on the market offers the same features</a:t>
            </a:r>
            <a:endParaRPr/>
          </a:p>
        </p:txBody>
      </p:sp>
      <p:sp>
        <p:nvSpPr>
          <p:cNvPr id="463" name="Google Shape;463;p3"/>
          <p:cNvSpPr txBox="1"/>
          <p:nvPr>
            <p:ph idx="3" type="body"/>
          </p:nvPr>
        </p:nvSpPr>
        <p:spPr>
          <a:xfrm>
            <a:off x="6673004" y="2563123"/>
            <a:ext cx="4031945" cy="365125"/>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3F3F3F"/>
              </a:buClr>
              <a:buSzPts val="2000"/>
              <a:buNone/>
            </a:pPr>
            <a:r>
              <a:rPr lang="en-US"/>
              <a:t>OPPORTUNITY DRIVEN</a:t>
            </a:r>
            <a:endParaRPr/>
          </a:p>
        </p:txBody>
      </p:sp>
      <p:sp>
        <p:nvSpPr>
          <p:cNvPr id="464" name="Google Shape;464;p3"/>
          <p:cNvSpPr txBox="1"/>
          <p:nvPr>
            <p:ph idx="4" type="body"/>
          </p:nvPr>
        </p:nvSpPr>
        <p:spPr>
          <a:xfrm>
            <a:off x="6673143" y="3070348"/>
            <a:ext cx="4031030" cy="105730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Font typeface="Arial"/>
              <a:buNone/>
            </a:pPr>
            <a:r>
              <a:rPr lang="en-US"/>
              <a:t>Our target audience is Gen Z (18-25 years old)</a:t>
            </a:r>
            <a:endParaRPr/>
          </a:p>
          <a:p>
            <a:pPr indent="0" lvl="0" marL="0" rtl="0" algn="ctr">
              <a:lnSpc>
                <a:spcPct val="100000"/>
              </a:lnSpc>
              <a:spcBef>
                <a:spcPts val="1000"/>
              </a:spcBef>
              <a:spcAft>
                <a:spcPts val="0"/>
              </a:spcAft>
              <a:buClr>
                <a:srgbClr val="3F3F3F"/>
              </a:buClr>
              <a:buSzPts val="1400"/>
              <a:buFont typeface="Arial"/>
              <a:buNone/>
            </a:pPr>
            <a:r>
              <a:t/>
            </a:r>
            <a:endParaRPr/>
          </a:p>
        </p:txBody>
      </p:sp>
      <p:sp>
        <p:nvSpPr>
          <p:cNvPr id="465" name="Google Shape;465;p3"/>
          <p:cNvSpPr txBox="1"/>
          <p:nvPr>
            <p:ph idx="5" type="body"/>
          </p:nvPr>
        </p:nvSpPr>
        <p:spPr>
          <a:xfrm>
            <a:off x="1485899" y="4319431"/>
            <a:ext cx="4031945" cy="365125"/>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3F3F3F"/>
              </a:buClr>
              <a:buSzPts val="2000"/>
              <a:buNone/>
            </a:pPr>
            <a:r>
              <a:rPr lang="en-US"/>
              <a:t>COST SAVINGS</a:t>
            </a:r>
            <a:endParaRPr/>
          </a:p>
        </p:txBody>
      </p:sp>
      <p:sp>
        <p:nvSpPr>
          <p:cNvPr id="466" name="Google Shape;466;p3"/>
          <p:cNvSpPr txBox="1"/>
          <p:nvPr>
            <p:ph idx="6" type="body"/>
          </p:nvPr>
        </p:nvSpPr>
        <p:spPr>
          <a:xfrm>
            <a:off x="1486412" y="4826656"/>
            <a:ext cx="4031030" cy="105730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Font typeface="Arial"/>
              <a:buNone/>
            </a:pPr>
            <a:r>
              <a:rPr lang="en-US"/>
              <a:t>Reduce expenses for replacement products </a:t>
            </a:r>
            <a:endParaRPr/>
          </a:p>
          <a:p>
            <a:pPr indent="0" lvl="0" marL="0" rtl="0" algn="ctr">
              <a:lnSpc>
                <a:spcPct val="100000"/>
              </a:lnSpc>
              <a:spcBef>
                <a:spcPts val="1000"/>
              </a:spcBef>
              <a:spcAft>
                <a:spcPts val="0"/>
              </a:spcAft>
              <a:buClr>
                <a:srgbClr val="3F3F3F"/>
              </a:buClr>
              <a:buSzPts val="1400"/>
              <a:buFont typeface="Arial"/>
              <a:buNone/>
            </a:pPr>
            <a:r>
              <a:t/>
            </a:r>
            <a:endParaRPr/>
          </a:p>
        </p:txBody>
      </p:sp>
      <p:sp>
        <p:nvSpPr>
          <p:cNvPr id="467" name="Google Shape;467;p3"/>
          <p:cNvSpPr txBox="1"/>
          <p:nvPr>
            <p:ph idx="7" type="body"/>
          </p:nvPr>
        </p:nvSpPr>
        <p:spPr>
          <a:xfrm>
            <a:off x="6672630" y="4319431"/>
            <a:ext cx="4031945" cy="365125"/>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3F3F3F"/>
              </a:buClr>
              <a:buSzPts val="2000"/>
              <a:buNone/>
            </a:pPr>
            <a:r>
              <a:rPr lang="en-US"/>
              <a:t>EASY TO USE</a:t>
            </a:r>
            <a:endParaRPr/>
          </a:p>
        </p:txBody>
      </p:sp>
      <p:sp>
        <p:nvSpPr>
          <p:cNvPr id="468" name="Google Shape;468;p3"/>
          <p:cNvSpPr txBox="1"/>
          <p:nvPr>
            <p:ph idx="8" type="body"/>
          </p:nvPr>
        </p:nvSpPr>
        <p:spPr>
          <a:xfrm>
            <a:off x="6673143" y="4826656"/>
            <a:ext cx="4031030" cy="105730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1400"/>
              <a:buFont typeface="Arial"/>
              <a:buNone/>
            </a:pPr>
            <a:r>
              <a:rPr lang="en-US"/>
              <a:t>Simple design that gives customers the targeted information they need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noline">
  <a:themeElements>
    <a:clrScheme name="Custom 167">
      <a:dk1>
        <a:srgbClr val="000000"/>
      </a:dk1>
      <a:lt1>
        <a:srgbClr val="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noline">
  <a:themeElements>
    <a:clrScheme name="Custom 167">
      <a:dk1>
        <a:srgbClr val="000000"/>
      </a:dk1>
      <a:lt1>
        <a:srgbClr val="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2022-03-03T15:09:51Z</dcterms:created>
  <dc:creator>Augie Schmidt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